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3" r:id="rId4"/>
    <p:sldId id="267" r:id="rId5"/>
    <p:sldId id="279" r:id="rId6"/>
    <p:sldId id="280" r:id="rId7"/>
    <p:sldId id="260" r:id="rId8"/>
    <p:sldId id="281" r:id="rId9"/>
    <p:sldId id="265" r:id="rId10"/>
    <p:sldId id="303" r:id="rId11"/>
    <p:sldId id="313" r:id="rId12"/>
    <p:sldId id="293" r:id="rId13"/>
    <p:sldId id="294" r:id="rId14"/>
    <p:sldId id="285" r:id="rId15"/>
    <p:sldId id="286" r:id="rId16"/>
    <p:sldId id="295" r:id="rId17"/>
    <p:sldId id="266" r:id="rId18"/>
    <p:sldId id="304" r:id="rId19"/>
    <p:sldId id="305" r:id="rId20"/>
    <p:sldId id="306" r:id="rId21"/>
    <p:sldId id="308" r:id="rId22"/>
    <p:sldId id="307" r:id="rId23"/>
    <p:sldId id="312" r:id="rId24"/>
    <p:sldId id="309" r:id="rId25"/>
    <p:sldId id="310" r:id="rId26"/>
    <p:sldId id="311" r:id="rId27"/>
    <p:sldId id="275" r:id="rId28"/>
    <p:sldId id="301" r:id="rId29"/>
    <p:sldId id="297" r:id="rId30"/>
    <p:sldId id="300" r:id="rId31"/>
    <p:sldId id="302" r:id="rId32"/>
    <p:sldId id="314" r:id="rId33"/>
    <p:sldId id="261" r:id="rId34"/>
    <p:sldId id="276" r:id="rId35"/>
    <p:sldId id="316" r:id="rId36"/>
    <p:sldId id="320" r:id="rId37"/>
    <p:sldId id="317" r:id="rId38"/>
    <p:sldId id="319" r:id="rId39"/>
    <p:sldId id="318" r:id="rId40"/>
    <p:sldId id="321" r:id="rId41"/>
    <p:sldId id="327" r:id="rId42"/>
    <p:sldId id="325" r:id="rId43"/>
    <p:sldId id="322" r:id="rId44"/>
    <p:sldId id="323" r:id="rId45"/>
    <p:sldId id="277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等线" panose="02010600030101010101" pitchFamily="2" charset="-122"/>
      <p:regular r:id="rId54"/>
      <p:bold r:id="rId55"/>
    </p:embeddedFont>
    <p:embeddedFont>
      <p:font typeface="微软雅黑" panose="020B0503020204020204" pitchFamily="34" charset="-122"/>
      <p:regular r:id="rId56"/>
      <p:bold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22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002" autoAdjust="0"/>
  </p:normalViewPr>
  <p:slideViewPr>
    <p:cSldViewPr snapToGrid="0" showGuides="1">
      <p:cViewPr varScale="1">
        <p:scale>
          <a:sx n="41" d="100"/>
          <a:sy n="41" d="100"/>
        </p:scale>
        <p:origin x="62" y="211"/>
      </p:cViewPr>
      <p:guideLst>
        <p:guide orient="horz" pos="2137"/>
        <p:guide pos="3840"/>
        <p:guide pos="5722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5E67A-A7AC-4E3E-A1C1-3CB3F414F3D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824B3E5-3ECE-46FA-AF6B-C65FD82F7798}">
      <dgm:prSet phldrT="[文本]" custT="1"/>
      <dgm:spPr/>
      <dgm:t>
        <a:bodyPr/>
        <a:lstStyle/>
        <a:p>
          <a:r>
            <a:rPr lang="zh-CN" altLang="en-US" sz="2400" dirty="0"/>
            <a:t>题目公布，项目启动</a:t>
          </a:r>
        </a:p>
      </dgm:t>
    </dgm:pt>
    <dgm:pt modelId="{67C28B46-9A96-4821-9445-015C5E7C8839}" type="parTrans" cxnId="{0F5F0A27-01EF-4D94-A715-6E7C366237E6}">
      <dgm:prSet/>
      <dgm:spPr/>
      <dgm:t>
        <a:bodyPr/>
        <a:lstStyle/>
        <a:p>
          <a:endParaRPr lang="zh-CN" altLang="en-US"/>
        </a:p>
      </dgm:t>
    </dgm:pt>
    <dgm:pt modelId="{EAF29EB0-932E-41D2-A19E-E94A95D5ABA1}" type="sibTrans" cxnId="{0F5F0A27-01EF-4D94-A715-6E7C366237E6}">
      <dgm:prSet/>
      <dgm:spPr/>
      <dgm:t>
        <a:bodyPr/>
        <a:lstStyle/>
        <a:p>
          <a:endParaRPr lang="zh-CN" altLang="en-US"/>
        </a:p>
      </dgm:t>
    </dgm:pt>
    <dgm:pt modelId="{D8E6E1BB-4771-4FB5-89FA-45D875FE6461}">
      <dgm:prSet phldrT="[文本]" custT="1"/>
      <dgm:spPr/>
      <dgm:t>
        <a:bodyPr/>
        <a:lstStyle/>
        <a:p>
          <a:r>
            <a:rPr lang="zh-CN" altLang="en-US" sz="2400" dirty="0"/>
            <a:t>不知多久的技术学习期</a:t>
          </a:r>
          <a:endParaRPr lang="en-US" altLang="zh-CN" sz="2400" dirty="0"/>
        </a:p>
        <a:p>
          <a:r>
            <a:rPr lang="en-US" altLang="zh-CN" sz="2500" dirty="0"/>
            <a:t>/*</a:t>
          </a:r>
          <a:r>
            <a:rPr lang="zh-CN" altLang="en-US" sz="2500" dirty="0"/>
            <a:t>疯狂摸鱼期</a:t>
          </a:r>
          <a:r>
            <a:rPr lang="en-US" altLang="zh-CN" sz="2500" dirty="0"/>
            <a:t>(×)*/</a:t>
          </a:r>
          <a:endParaRPr lang="zh-CN" altLang="en-US" sz="2500" dirty="0"/>
        </a:p>
      </dgm:t>
    </dgm:pt>
    <dgm:pt modelId="{E0B6A988-3A2E-417A-BFB9-3BCFDA26A23C}" type="parTrans" cxnId="{B3342506-5207-47DF-A734-6AFF311B8B57}">
      <dgm:prSet/>
      <dgm:spPr/>
      <dgm:t>
        <a:bodyPr/>
        <a:lstStyle/>
        <a:p>
          <a:endParaRPr lang="zh-CN" altLang="en-US"/>
        </a:p>
      </dgm:t>
    </dgm:pt>
    <dgm:pt modelId="{F4B0BC6B-325B-4D20-89F6-F1EB952B0363}" type="sibTrans" cxnId="{B3342506-5207-47DF-A734-6AFF311B8B57}">
      <dgm:prSet/>
      <dgm:spPr/>
      <dgm:t>
        <a:bodyPr/>
        <a:lstStyle/>
        <a:p>
          <a:endParaRPr lang="zh-CN" altLang="en-US"/>
        </a:p>
      </dgm:t>
    </dgm:pt>
    <dgm:pt modelId="{DE80F1BB-FB64-4C65-9DD5-89577F006AE0}">
      <dgm:prSet phldrT="[文本]" custT="1"/>
      <dgm:spPr/>
      <dgm:t>
        <a:bodyPr/>
        <a:lstStyle/>
        <a:p>
          <a:r>
            <a:rPr lang="en-US" altLang="zh-CN" sz="5400" dirty="0"/>
            <a:t>DDL</a:t>
          </a:r>
          <a:endParaRPr lang="zh-CN" altLang="en-US" sz="5400" dirty="0"/>
        </a:p>
      </dgm:t>
    </dgm:pt>
    <dgm:pt modelId="{2E28F6C5-E935-4FC8-AD8D-E10BE78EE3A4}" type="parTrans" cxnId="{A85C3C9F-753B-4B68-B518-8DF64D035011}">
      <dgm:prSet/>
      <dgm:spPr/>
      <dgm:t>
        <a:bodyPr/>
        <a:lstStyle/>
        <a:p>
          <a:endParaRPr lang="zh-CN" altLang="en-US"/>
        </a:p>
      </dgm:t>
    </dgm:pt>
    <dgm:pt modelId="{666E5360-EDA3-4415-B16E-1E25FE4CB111}" type="sibTrans" cxnId="{A85C3C9F-753B-4B68-B518-8DF64D035011}">
      <dgm:prSet/>
      <dgm:spPr/>
      <dgm:t>
        <a:bodyPr/>
        <a:lstStyle/>
        <a:p>
          <a:endParaRPr lang="zh-CN" altLang="en-US"/>
        </a:p>
      </dgm:t>
    </dgm:pt>
    <dgm:pt modelId="{432D4946-2458-4678-BA72-BA77A779F0D8}">
      <dgm:prSet phldrT="[文本]"/>
      <dgm:spPr/>
      <dgm:t>
        <a:bodyPr/>
        <a:lstStyle/>
        <a:p>
          <a:r>
            <a:rPr lang="zh-CN" altLang="en-US" dirty="0"/>
            <a:t>真正爆肝的</a:t>
          </a:r>
          <a:r>
            <a:rPr lang="en-US" altLang="zh-CN" b="1" dirty="0"/>
            <a:t>20</a:t>
          </a:r>
          <a:r>
            <a:rPr lang="zh-CN" altLang="en-US" b="1" dirty="0"/>
            <a:t>余天</a:t>
          </a:r>
        </a:p>
      </dgm:t>
    </dgm:pt>
    <dgm:pt modelId="{3DD5E334-C9E0-4DB0-A2B2-7949C20329B8}" type="parTrans" cxnId="{10A9621C-B09E-4227-8680-CB8FE3845A9B}">
      <dgm:prSet/>
      <dgm:spPr/>
      <dgm:t>
        <a:bodyPr/>
        <a:lstStyle/>
        <a:p>
          <a:endParaRPr lang="zh-CN" altLang="en-US"/>
        </a:p>
      </dgm:t>
    </dgm:pt>
    <dgm:pt modelId="{C3B308F9-818D-456F-A56B-D9CE78F9A1D3}" type="sibTrans" cxnId="{10A9621C-B09E-4227-8680-CB8FE3845A9B}">
      <dgm:prSet/>
      <dgm:spPr/>
      <dgm:t>
        <a:bodyPr/>
        <a:lstStyle/>
        <a:p>
          <a:endParaRPr lang="zh-CN" altLang="en-US"/>
        </a:p>
      </dgm:t>
    </dgm:pt>
    <dgm:pt modelId="{EDBB0AC3-375E-4D07-8874-AAC8F049113C}" type="pres">
      <dgm:prSet presAssocID="{FC05E67A-A7AC-4E3E-A1C1-3CB3F414F3D3}" presName="CompostProcess" presStyleCnt="0">
        <dgm:presLayoutVars>
          <dgm:dir/>
          <dgm:resizeHandles val="exact"/>
        </dgm:presLayoutVars>
      </dgm:prSet>
      <dgm:spPr/>
    </dgm:pt>
    <dgm:pt modelId="{93BE0245-356F-45B9-8A1F-0D00C2C66BF6}" type="pres">
      <dgm:prSet presAssocID="{FC05E67A-A7AC-4E3E-A1C1-3CB3F414F3D3}" presName="arrow" presStyleLbl="bgShp" presStyleIdx="0" presStyleCnt="1"/>
      <dgm:spPr/>
    </dgm:pt>
    <dgm:pt modelId="{5A155F82-3D1E-4933-A7A1-4C27E7669ABC}" type="pres">
      <dgm:prSet presAssocID="{FC05E67A-A7AC-4E3E-A1C1-3CB3F414F3D3}" presName="linearProcess" presStyleCnt="0"/>
      <dgm:spPr/>
    </dgm:pt>
    <dgm:pt modelId="{0BA6B1BA-4588-45F5-AF89-EB3E05B2AA61}" type="pres">
      <dgm:prSet presAssocID="{1824B3E5-3ECE-46FA-AF6B-C65FD82F7798}" presName="textNode" presStyleLbl="node1" presStyleIdx="0" presStyleCnt="4" custScaleX="144901" custScaleY="67568">
        <dgm:presLayoutVars>
          <dgm:bulletEnabled val="1"/>
        </dgm:presLayoutVars>
      </dgm:prSet>
      <dgm:spPr/>
    </dgm:pt>
    <dgm:pt modelId="{5D02A19C-AA34-43F2-9FC8-4EDA656C4BF2}" type="pres">
      <dgm:prSet presAssocID="{EAF29EB0-932E-41D2-A19E-E94A95D5ABA1}" presName="sibTrans" presStyleCnt="0"/>
      <dgm:spPr/>
    </dgm:pt>
    <dgm:pt modelId="{593327B3-35D1-482D-B450-B909DEBE05FA}" type="pres">
      <dgm:prSet presAssocID="{D8E6E1BB-4771-4FB5-89FA-45D875FE6461}" presName="textNode" presStyleLbl="node1" presStyleIdx="1" presStyleCnt="4" custScaleX="165405" custScaleY="77703">
        <dgm:presLayoutVars>
          <dgm:bulletEnabled val="1"/>
        </dgm:presLayoutVars>
      </dgm:prSet>
      <dgm:spPr/>
    </dgm:pt>
    <dgm:pt modelId="{36906C23-4CDE-40EA-9427-86EFB4BC9775}" type="pres">
      <dgm:prSet presAssocID="{F4B0BC6B-325B-4D20-89F6-F1EB952B0363}" presName="sibTrans" presStyleCnt="0"/>
      <dgm:spPr/>
    </dgm:pt>
    <dgm:pt modelId="{EA7E7499-6613-4EE5-8A0B-58EDD7D5DFE3}" type="pres">
      <dgm:prSet presAssocID="{432D4946-2458-4678-BA72-BA77A779F0D8}" presName="textNode" presStyleLbl="node1" presStyleIdx="2" presStyleCnt="4" custScaleY="76576">
        <dgm:presLayoutVars>
          <dgm:bulletEnabled val="1"/>
        </dgm:presLayoutVars>
      </dgm:prSet>
      <dgm:spPr/>
    </dgm:pt>
    <dgm:pt modelId="{56D7585A-0BC7-4331-B153-8F3543FAA954}" type="pres">
      <dgm:prSet presAssocID="{C3B308F9-818D-456F-A56B-D9CE78F9A1D3}" presName="sibTrans" presStyleCnt="0"/>
      <dgm:spPr/>
    </dgm:pt>
    <dgm:pt modelId="{8ACBBB0E-BAD6-4BC4-9DC3-7164330EBACB}" type="pres">
      <dgm:prSet presAssocID="{DE80F1BB-FB64-4C65-9DD5-89577F006AE0}" presName="textNode" presStyleLbl="node1" presStyleIdx="3" presStyleCnt="4" custScaleY="74324">
        <dgm:presLayoutVars>
          <dgm:bulletEnabled val="1"/>
        </dgm:presLayoutVars>
      </dgm:prSet>
      <dgm:spPr/>
    </dgm:pt>
  </dgm:ptLst>
  <dgm:cxnLst>
    <dgm:cxn modelId="{B3342506-5207-47DF-A734-6AFF311B8B57}" srcId="{FC05E67A-A7AC-4E3E-A1C1-3CB3F414F3D3}" destId="{D8E6E1BB-4771-4FB5-89FA-45D875FE6461}" srcOrd="1" destOrd="0" parTransId="{E0B6A988-3A2E-417A-BFB9-3BCFDA26A23C}" sibTransId="{F4B0BC6B-325B-4D20-89F6-F1EB952B0363}"/>
    <dgm:cxn modelId="{7C8BB809-EC5D-467F-9B45-26C68BEB7092}" type="presOf" srcId="{1824B3E5-3ECE-46FA-AF6B-C65FD82F7798}" destId="{0BA6B1BA-4588-45F5-AF89-EB3E05B2AA61}" srcOrd="0" destOrd="0" presId="urn:microsoft.com/office/officeart/2005/8/layout/hProcess9"/>
    <dgm:cxn modelId="{10A9621C-B09E-4227-8680-CB8FE3845A9B}" srcId="{FC05E67A-A7AC-4E3E-A1C1-3CB3F414F3D3}" destId="{432D4946-2458-4678-BA72-BA77A779F0D8}" srcOrd="2" destOrd="0" parTransId="{3DD5E334-C9E0-4DB0-A2B2-7949C20329B8}" sibTransId="{C3B308F9-818D-456F-A56B-D9CE78F9A1D3}"/>
    <dgm:cxn modelId="{0F5F0A27-01EF-4D94-A715-6E7C366237E6}" srcId="{FC05E67A-A7AC-4E3E-A1C1-3CB3F414F3D3}" destId="{1824B3E5-3ECE-46FA-AF6B-C65FD82F7798}" srcOrd="0" destOrd="0" parTransId="{67C28B46-9A96-4821-9445-015C5E7C8839}" sibTransId="{EAF29EB0-932E-41D2-A19E-E94A95D5ABA1}"/>
    <dgm:cxn modelId="{E3126D3C-BFCF-4D58-8142-94A4567916D6}" type="presOf" srcId="{FC05E67A-A7AC-4E3E-A1C1-3CB3F414F3D3}" destId="{EDBB0AC3-375E-4D07-8874-AAC8F049113C}" srcOrd="0" destOrd="0" presId="urn:microsoft.com/office/officeart/2005/8/layout/hProcess9"/>
    <dgm:cxn modelId="{8B8C9B58-1C72-424F-8F3D-4AAEDEA0C607}" type="presOf" srcId="{DE80F1BB-FB64-4C65-9DD5-89577F006AE0}" destId="{8ACBBB0E-BAD6-4BC4-9DC3-7164330EBACB}" srcOrd="0" destOrd="0" presId="urn:microsoft.com/office/officeart/2005/8/layout/hProcess9"/>
    <dgm:cxn modelId="{A85C3C9F-753B-4B68-B518-8DF64D035011}" srcId="{FC05E67A-A7AC-4E3E-A1C1-3CB3F414F3D3}" destId="{DE80F1BB-FB64-4C65-9DD5-89577F006AE0}" srcOrd="3" destOrd="0" parTransId="{2E28F6C5-E935-4FC8-AD8D-E10BE78EE3A4}" sibTransId="{666E5360-EDA3-4415-B16E-1E25FE4CB111}"/>
    <dgm:cxn modelId="{EBB74C9F-836C-4849-A43A-1AD01631E8E4}" type="presOf" srcId="{D8E6E1BB-4771-4FB5-89FA-45D875FE6461}" destId="{593327B3-35D1-482D-B450-B909DEBE05FA}" srcOrd="0" destOrd="0" presId="urn:microsoft.com/office/officeart/2005/8/layout/hProcess9"/>
    <dgm:cxn modelId="{574D54AD-2F71-4B82-98FB-73BA77F50332}" type="presOf" srcId="{432D4946-2458-4678-BA72-BA77A779F0D8}" destId="{EA7E7499-6613-4EE5-8A0B-58EDD7D5DFE3}" srcOrd="0" destOrd="0" presId="urn:microsoft.com/office/officeart/2005/8/layout/hProcess9"/>
    <dgm:cxn modelId="{4994B583-A5B4-460E-9DEB-587503865CD2}" type="presParOf" srcId="{EDBB0AC3-375E-4D07-8874-AAC8F049113C}" destId="{93BE0245-356F-45B9-8A1F-0D00C2C66BF6}" srcOrd="0" destOrd="0" presId="urn:microsoft.com/office/officeart/2005/8/layout/hProcess9"/>
    <dgm:cxn modelId="{3BCAFBF9-EBDB-45D9-960F-3522BBB5DDEE}" type="presParOf" srcId="{EDBB0AC3-375E-4D07-8874-AAC8F049113C}" destId="{5A155F82-3D1E-4933-A7A1-4C27E7669ABC}" srcOrd="1" destOrd="0" presId="urn:microsoft.com/office/officeart/2005/8/layout/hProcess9"/>
    <dgm:cxn modelId="{76A7699E-AB7F-4A26-9A2A-89948FFF55BA}" type="presParOf" srcId="{5A155F82-3D1E-4933-A7A1-4C27E7669ABC}" destId="{0BA6B1BA-4588-45F5-AF89-EB3E05B2AA61}" srcOrd="0" destOrd="0" presId="urn:microsoft.com/office/officeart/2005/8/layout/hProcess9"/>
    <dgm:cxn modelId="{2AD9F9B2-C398-4369-9F10-0D0BFA6ABC5C}" type="presParOf" srcId="{5A155F82-3D1E-4933-A7A1-4C27E7669ABC}" destId="{5D02A19C-AA34-43F2-9FC8-4EDA656C4BF2}" srcOrd="1" destOrd="0" presId="urn:microsoft.com/office/officeart/2005/8/layout/hProcess9"/>
    <dgm:cxn modelId="{D95A8951-EDE3-43F5-92B9-E8A2FB88B86F}" type="presParOf" srcId="{5A155F82-3D1E-4933-A7A1-4C27E7669ABC}" destId="{593327B3-35D1-482D-B450-B909DEBE05FA}" srcOrd="2" destOrd="0" presId="urn:microsoft.com/office/officeart/2005/8/layout/hProcess9"/>
    <dgm:cxn modelId="{34D3D66D-BE55-4284-95E4-1EC79787FC43}" type="presParOf" srcId="{5A155F82-3D1E-4933-A7A1-4C27E7669ABC}" destId="{36906C23-4CDE-40EA-9427-86EFB4BC9775}" srcOrd="3" destOrd="0" presId="urn:microsoft.com/office/officeart/2005/8/layout/hProcess9"/>
    <dgm:cxn modelId="{55AD1AA3-1AA2-4477-AF03-5F7F6DE48F1E}" type="presParOf" srcId="{5A155F82-3D1E-4933-A7A1-4C27E7669ABC}" destId="{EA7E7499-6613-4EE5-8A0B-58EDD7D5DFE3}" srcOrd="4" destOrd="0" presId="urn:microsoft.com/office/officeart/2005/8/layout/hProcess9"/>
    <dgm:cxn modelId="{A4325658-9C2D-495B-88B8-F0976A22C2AA}" type="presParOf" srcId="{5A155F82-3D1E-4933-A7A1-4C27E7669ABC}" destId="{56D7585A-0BC7-4331-B153-8F3543FAA954}" srcOrd="5" destOrd="0" presId="urn:microsoft.com/office/officeart/2005/8/layout/hProcess9"/>
    <dgm:cxn modelId="{313CAE1B-5B50-49F3-AEE6-91EBACE8C1E3}" type="presParOf" srcId="{5A155F82-3D1E-4933-A7A1-4C27E7669ABC}" destId="{8ACBBB0E-BAD6-4BC4-9DC3-7164330EBAC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E4111-26C5-47ED-B108-F838CF11E193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800C6C-28DE-4FAC-9A46-38D45F523376}">
      <dgm:prSet phldrT="[文本]" custT="1"/>
      <dgm:spPr/>
      <dgm:t>
        <a:bodyPr/>
        <a:lstStyle/>
        <a:p>
          <a:r>
            <a:rPr lang="zh-CN" altLang="en-US" sz="7200" dirty="0"/>
            <a:t>责任心</a:t>
          </a:r>
        </a:p>
      </dgm:t>
    </dgm:pt>
    <dgm:pt modelId="{2FD3876B-6DCB-4C20-86F5-43A25B993920}" type="parTrans" cxnId="{5FE0E1BE-AAA1-4C4E-8D0A-F6F7A92B0CAE}">
      <dgm:prSet/>
      <dgm:spPr/>
      <dgm:t>
        <a:bodyPr/>
        <a:lstStyle/>
        <a:p>
          <a:endParaRPr lang="zh-CN" altLang="en-US"/>
        </a:p>
      </dgm:t>
    </dgm:pt>
    <dgm:pt modelId="{30BF545C-7016-4B37-BAC1-447989B70C5D}" type="sibTrans" cxnId="{5FE0E1BE-AAA1-4C4E-8D0A-F6F7A92B0CAE}">
      <dgm:prSet/>
      <dgm:spPr/>
      <dgm:t>
        <a:bodyPr/>
        <a:lstStyle/>
        <a:p>
          <a:endParaRPr lang="zh-CN" altLang="en-US"/>
        </a:p>
      </dgm:t>
    </dgm:pt>
    <dgm:pt modelId="{8ABD0939-193B-42E5-96E2-74072E841362}">
      <dgm:prSet phldrT="[文本]" custT="1"/>
      <dgm:spPr/>
      <dgm:t>
        <a:bodyPr/>
        <a:lstStyle/>
        <a:p>
          <a:r>
            <a:rPr lang="zh-CN" altLang="en-US" sz="8000" dirty="0"/>
            <a:t>肝帝</a:t>
          </a:r>
        </a:p>
      </dgm:t>
    </dgm:pt>
    <dgm:pt modelId="{1822C6C5-D07A-4EAF-9C30-0C197E0A899E}" type="parTrans" cxnId="{990B37BA-34C9-4E1E-B4F6-2D5F0DE2E7C9}">
      <dgm:prSet/>
      <dgm:spPr/>
      <dgm:t>
        <a:bodyPr/>
        <a:lstStyle/>
        <a:p>
          <a:endParaRPr lang="zh-CN" altLang="en-US"/>
        </a:p>
      </dgm:t>
    </dgm:pt>
    <dgm:pt modelId="{945B1700-6687-481D-A47F-FE5F3A18B98D}" type="sibTrans" cxnId="{990B37BA-34C9-4E1E-B4F6-2D5F0DE2E7C9}">
      <dgm:prSet/>
      <dgm:spPr/>
      <dgm:t>
        <a:bodyPr/>
        <a:lstStyle/>
        <a:p>
          <a:endParaRPr lang="zh-CN" altLang="en-US"/>
        </a:p>
      </dgm:t>
    </dgm:pt>
    <dgm:pt modelId="{D9A5471E-7206-4560-95C3-9272E466A639}" type="pres">
      <dgm:prSet presAssocID="{DE5E4111-26C5-47ED-B108-F838CF11E193}" presName="cycle" presStyleCnt="0">
        <dgm:presLayoutVars>
          <dgm:dir/>
          <dgm:resizeHandles val="exact"/>
        </dgm:presLayoutVars>
      </dgm:prSet>
      <dgm:spPr/>
    </dgm:pt>
    <dgm:pt modelId="{3FED51E6-B969-493E-8431-454444A1F5C4}" type="pres">
      <dgm:prSet presAssocID="{03800C6C-28DE-4FAC-9A46-38D45F523376}" presName="node" presStyleLbl="node1" presStyleIdx="0" presStyleCnt="2">
        <dgm:presLayoutVars>
          <dgm:bulletEnabled val="1"/>
        </dgm:presLayoutVars>
      </dgm:prSet>
      <dgm:spPr/>
    </dgm:pt>
    <dgm:pt modelId="{0881451C-E7DA-4DB3-8927-F867277913EA}" type="pres">
      <dgm:prSet presAssocID="{03800C6C-28DE-4FAC-9A46-38D45F523376}" presName="spNode" presStyleCnt="0"/>
      <dgm:spPr/>
    </dgm:pt>
    <dgm:pt modelId="{B292E498-9846-4152-88E7-9E595F6342C8}" type="pres">
      <dgm:prSet presAssocID="{30BF545C-7016-4B37-BAC1-447989B70C5D}" presName="sibTrans" presStyleLbl="sibTrans1D1" presStyleIdx="0" presStyleCnt="2"/>
      <dgm:spPr/>
    </dgm:pt>
    <dgm:pt modelId="{25FC6B60-BF99-402D-8655-2DB48D211F2D}" type="pres">
      <dgm:prSet presAssocID="{8ABD0939-193B-42E5-96E2-74072E841362}" presName="node" presStyleLbl="node1" presStyleIdx="1" presStyleCnt="2">
        <dgm:presLayoutVars>
          <dgm:bulletEnabled val="1"/>
        </dgm:presLayoutVars>
      </dgm:prSet>
      <dgm:spPr/>
    </dgm:pt>
    <dgm:pt modelId="{EBBEC4D9-C209-4A02-9C5E-197F0BD6AB9D}" type="pres">
      <dgm:prSet presAssocID="{8ABD0939-193B-42E5-96E2-74072E841362}" presName="spNode" presStyleCnt="0"/>
      <dgm:spPr/>
    </dgm:pt>
    <dgm:pt modelId="{4C25CD23-7922-4BAB-A930-9E4F873136F4}" type="pres">
      <dgm:prSet presAssocID="{945B1700-6687-481D-A47F-FE5F3A18B98D}" presName="sibTrans" presStyleLbl="sibTrans1D1" presStyleIdx="1" presStyleCnt="2"/>
      <dgm:spPr/>
    </dgm:pt>
  </dgm:ptLst>
  <dgm:cxnLst>
    <dgm:cxn modelId="{2B48CA5F-3E6F-4D43-8F2B-E4094F6FB2FF}" type="presOf" srcId="{03800C6C-28DE-4FAC-9A46-38D45F523376}" destId="{3FED51E6-B969-493E-8431-454444A1F5C4}" srcOrd="0" destOrd="0" presId="urn:microsoft.com/office/officeart/2005/8/layout/cycle6"/>
    <dgm:cxn modelId="{7F0C4863-0001-4772-A79C-DEAC03D8E090}" type="presOf" srcId="{945B1700-6687-481D-A47F-FE5F3A18B98D}" destId="{4C25CD23-7922-4BAB-A930-9E4F873136F4}" srcOrd="0" destOrd="0" presId="urn:microsoft.com/office/officeart/2005/8/layout/cycle6"/>
    <dgm:cxn modelId="{0C2548AB-A89C-4A8D-A6A8-C645597B52D7}" type="presOf" srcId="{8ABD0939-193B-42E5-96E2-74072E841362}" destId="{25FC6B60-BF99-402D-8655-2DB48D211F2D}" srcOrd="0" destOrd="0" presId="urn:microsoft.com/office/officeart/2005/8/layout/cycle6"/>
    <dgm:cxn modelId="{F41601B9-BCA4-4D49-BF22-01A895A423F2}" type="presOf" srcId="{DE5E4111-26C5-47ED-B108-F838CF11E193}" destId="{D9A5471E-7206-4560-95C3-9272E466A639}" srcOrd="0" destOrd="0" presId="urn:microsoft.com/office/officeart/2005/8/layout/cycle6"/>
    <dgm:cxn modelId="{990B37BA-34C9-4E1E-B4F6-2D5F0DE2E7C9}" srcId="{DE5E4111-26C5-47ED-B108-F838CF11E193}" destId="{8ABD0939-193B-42E5-96E2-74072E841362}" srcOrd="1" destOrd="0" parTransId="{1822C6C5-D07A-4EAF-9C30-0C197E0A899E}" sibTransId="{945B1700-6687-481D-A47F-FE5F3A18B98D}"/>
    <dgm:cxn modelId="{5FE0E1BE-AAA1-4C4E-8D0A-F6F7A92B0CAE}" srcId="{DE5E4111-26C5-47ED-B108-F838CF11E193}" destId="{03800C6C-28DE-4FAC-9A46-38D45F523376}" srcOrd="0" destOrd="0" parTransId="{2FD3876B-6DCB-4C20-86F5-43A25B993920}" sibTransId="{30BF545C-7016-4B37-BAC1-447989B70C5D}"/>
    <dgm:cxn modelId="{9BCF96FA-D9FC-42A6-80BD-501FD5CAFE47}" type="presOf" srcId="{30BF545C-7016-4B37-BAC1-447989B70C5D}" destId="{B292E498-9846-4152-88E7-9E595F6342C8}" srcOrd="0" destOrd="0" presId="urn:microsoft.com/office/officeart/2005/8/layout/cycle6"/>
    <dgm:cxn modelId="{11A27FAF-38F4-40BE-99B0-B314534FE09A}" type="presParOf" srcId="{D9A5471E-7206-4560-95C3-9272E466A639}" destId="{3FED51E6-B969-493E-8431-454444A1F5C4}" srcOrd="0" destOrd="0" presId="urn:microsoft.com/office/officeart/2005/8/layout/cycle6"/>
    <dgm:cxn modelId="{D983EFDA-EE72-4F39-80E7-6BC4EB5BF92D}" type="presParOf" srcId="{D9A5471E-7206-4560-95C3-9272E466A639}" destId="{0881451C-E7DA-4DB3-8927-F867277913EA}" srcOrd="1" destOrd="0" presId="urn:microsoft.com/office/officeart/2005/8/layout/cycle6"/>
    <dgm:cxn modelId="{32DDEF08-B4F9-4105-929D-8FFF65ACCF6A}" type="presParOf" srcId="{D9A5471E-7206-4560-95C3-9272E466A639}" destId="{B292E498-9846-4152-88E7-9E595F6342C8}" srcOrd="2" destOrd="0" presId="urn:microsoft.com/office/officeart/2005/8/layout/cycle6"/>
    <dgm:cxn modelId="{BF543D99-7064-4A97-9529-4E908998D736}" type="presParOf" srcId="{D9A5471E-7206-4560-95C3-9272E466A639}" destId="{25FC6B60-BF99-402D-8655-2DB48D211F2D}" srcOrd="3" destOrd="0" presId="urn:microsoft.com/office/officeart/2005/8/layout/cycle6"/>
    <dgm:cxn modelId="{602B7618-B170-450E-97B9-69097120B850}" type="presParOf" srcId="{D9A5471E-7206-4560-95C3-9272E466A639}" destId="{EBBEC4D9-C209-4A02-9C5E-197F0BD6AB9D}" srcOrd="4" destOrd="0" presId="urn:microsoft.com/office/officeart/2005/8/layout/cycle6"/>
    <dgm:cxn modelId="{3712D50A-8B6B-47EE-AA38-651B0665CD34}" type="presParOf" srcId="{D9A5471E-7206-4560-95C3-9272E466A639}" destId="{4C25CD23-7922-4BAB-A930-9E4F873136F4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E0245-356F-45B9-8A1F-0D00C2C66BF6}">
      <dsp:nvSpPr>
        <dsp:cNvPr id="0" name=""/>
        <dsp:cNvSpPr/>
      </dsp:nvSpPr>
      <dsp:spPr>
        <a:xfrm>
          <a:off x="889733" y="0"/>
          <a:ext cx="10083643" cy="418550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6B1BA-4588-45F5-AF89-EB3E05B2AA61}">
      <dsp:nvSpPr>
        <dsp:cNvPr id="0" name=""/>
        <dsp:cNvSpPr/>
      </dsp:nvSpPr>
      <dsp:spPr>
        <a:xfrm>
          <a:off x="3564" y="1527138"/>
          <a:ext cx="3215998" cy="11312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题目公布，项目启动</a:t>
          </a:r>
        </a:p>
      </dsp:txBody>
      <dsp:txXfrm>
        <a:off x="58786" y="1582360"/>
        <a:ext cx="3105554" cy="1020779"/>
      </dsp:txXfrm>
    </dsp:sp>
    <dsp:sp modelId="{593327B3-35D1-482D-B450-B909DEBE05FA}">
      <dsp:nvSpPr>
        <dsp:cNvPr id="0" name=""/>
        <dsp:cNvSpPr/>
      </dsp:nvSpPr>
      <dsp:spPr>
        <a:xfrm>
          <a:off x="3396235" y="1442298"/>
          <a:ext cx="3671074" cy="1300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不知多久的技术学习期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/*</a:t>
          </a:r>
          <a:r>
            <a:rPr lang="zh-CN" altLang="en-US" sz="2500" kern="1200" dirty="0"/>
            <a:t>疯狂摸鱼期</a:t>
          </a:r>
          <a:r>
            <a:rPr lang="en-US" altLang="zh-CN" sz="2500" kern="1200" dirty="0"/>
            <a:t>(×)*/</a:t>
          </a:r>
          <a:endParaRPr lang="zh-CN" altLang="en-US" sz="2500" kern="1200" dirty="0"/>
        </a:p>
      </dsp:txBody>
      <dsp:txXfrm>
        <a:off x="3459740" y="1505803"/>
        <a:ext cx="3544064" cy="1173893"/>
      </dsp:txXfrm>
    </dsp:sp>
    <dsp:sp modelId="{EA7E7499-6613-4EE5-8A0B-58EDD7D5DFE3}">
      <dsp:nvSpPr>
        <dsp:cNvPr id="0" name=""/>
        <dsp:cNvSpPr/>
      </dsp:nvSpPr>
      <dsp:spPr>
        <a:xfrm>
          <a:off x="7243982" y="1451732"/>
          <a:ext cx="2219445" cy="12820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真正爆肝的</a:t>
          </a:r>
          <a:r>
            <a:rPr lang="en-US" altLang="zh-CN" sz="3000" b="1" kern="1200" dirty="0"/>
            <a:t>20</a:t>
          </a:r>
          <a:r>
            <a:rPr lang="zh-CN" altLang="en-US" sz="3000" b="1" kern="1200" dirty="0"/>
            <a:t>余天</a:t>
          </a:r>
        </a:p>
      </dsp:txBody>
      <dsp:txXfrm>
        <a:off x="7306566" y="1514316"/>
        <a:ext cx="2094277" cy="1156867"/>
      </dsp:txXfrm>
    </dsp:sp>
    <dsp:sp modelId="{8ACBBB0E-BAD6-4BC4-9DC3-7164330EBACB}">
      <dsp:nvSpPr>
        <dsp:cNvPr id="0" name=""/>
        <dsp:cNvSpPr/>
      </dsp:nvSpPr>
      <dsp:spPr>
        <a:xfrm>
          <a:off x="9640099" y="1470584"/>
          <a:ext cx="2219445" cy="124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/>
            <a:t>DDL</a:t>
          </a:r>
          <a:endParaRPr lang="zh-CN" altLang="en-US" sz="5400" kern="1200" dirty="0"/>
        </a:p>
      </dsp:txBody>
      <dsp:txXfrm>
        <a:off x="9700842" y="1531327"/>
        <a:ext cx="2097959" cy="1122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D51E6-B969-493E-8431-454444A1F5C4}">
      <dsp:nvSpPr>
        <dsp:cNvPr id="0" name=""/>
        <dsp:cNvSpPr/>
      </dsp:nvSpPr>
      <dsp:spPr>
        <a:xfrm>
          <a:off x="1828" y="1454315"/>
          <a:ext cx="3861593" cy="25100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kern="1200" dirty="0"/>
            <a:t>责任心</a:t>
          </a:r>
        </a:p>
      </dsp:txBody>
      <dsp:txXfrm>
        <a:off x="124358" y="1576845"/>
        <a:ext cx="3616533" cy="2264975"/>
      </dsp:txXfrm>
    </dsp:sp>
    <dsp:sp modelId="{B292E498-9846-4152-88E7-9E595F6342C8}">
      <dsp:nvSpPr>
        <dsp:cNvPr id="0" name=""/>
        <dsp:cNvSpPr/>
      </dsp:nvSpPr>
      <dsp:spPr>
        <a:xfrm>
          <a:off x="1932625" y="577958"/>
          <a:ext cx="4262749" cy="4262749"/>
        </a:xfrm>
        <a:custGeom>
          <a:avLst/>
          <a:gdLst/>
          <a:ahLst/>
          <a:cxnLst/>
          <a:rect l="0" t="0" r="0" b="0"/>
          <a:pathLst>
            <a:path>
              <a:moveTo>
                <a:pt x="429188" y="848674"/>
              </a:moveTo>
              <a:arcTo wR="2131374" hR="2131374" stAng="13020014" swAng="63599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C6B60-BF99-402D-8655-2DB48D211F2D}">
      <dsp:nvSpPr>
        <dsp:cNvPr id="0" name=""/>
        <dsp:cNvSpPr/>
      </dsp:nvSpPr>
      <dsp:spPr>
        <a:xfrm>
          <a:off x="4264578" y="1454315"/>
          <a:ext cx="3861593" cy="25100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0" kern="1200" dirty="0"/>
            <a:t>肝帝</a:t>
          </a:r>
        </a:p>
      </dsp:txBody>
      <dsp:txXfrm>
        <a:off x="4387108" y="1576845"/>
        <a:ext cx="3616533" cy="2264975"/>
      </dsp:txXfrm>
    </dsp:sp>
    <dsp:sp modelId="{4C25CD23-7922-4BAB-A930-9E4F873136F4}">
      <dsp:nvSpPr>
        <dsp:cNvPr id="0" name=""/>
        <dsp:cNvSpPr/>
      </dsp:nvSpPr>
      <dsp:spPr>
        <a:xfrm>
          <a:off x="1932625" y="577958"/>
          <a:ext cx="4262749" cy="4262749"/>
        </a:xfrm>
        <a:custGeom>
          <a:avLst/>
          <a:gdLst/>
          <a:ahLst/>
          <a:cxnLst/>
          <a:rect l="0" t="0" r="0" b="0"/>
          <a:pathLst>
            <a:path>
              <a:moveTo>
                <a:pt x="3833561" y="3414075"/>
              </a:moveTo>
              <a:arcTo wR="2131374" hR="2131374" stAng="2220014" swAng="63599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9139B-43E7-4104-B8E0-7FBD5CDB4BA4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53AC-F978-4B5D-817B-9D7DFF386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7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53AC-F978-4B5D-817B-9D7DFF386D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02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53AC-F978-4B5D-817B-9D7DFF386D5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53AC-F978-4B5D-817B-9D7DFF386D5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60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53AC-F978-4B5D-817B-9D7DFF386D5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2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5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73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7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35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3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9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4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0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24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1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  <a:pPr/>
              <a:t>2019/3/16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0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5565" y="3456922"/>
            <a:ext cx="3771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展示报告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14" y="4515478"/>
            <a:ext cx="588341" cy="8446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52475" y="4418416"/>
            <a:ext cx="3054945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芦苇科技战队：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胡煜之，江辉，蔡明卫，许竣博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554" y="2133483"/>
            <a:ext cx="4322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静流</a:t>
            </a:r>
            <a:endParaRPr lang="en-US" altLang="zh-CN" sz="4000" dirty="0"/>
          </a:p>
          <a:p>
            <a:pPr algn="ctr"/>
            <a:r>
              <a:rPr lang="en-US" altLang="zh-CN" sz="4000" dirty="0" err="1"/>
              <a:t>SilentRiver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22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6" grpId="0" build="p"/>
      <p:bldP spid="1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主界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2" y="1264254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4057" y="477519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右划界面：桌宠切换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112" y="4775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sp>
        <p:nvSpPr>
          <p:cNvPr id="5" name="左箭头 4"/>
          <p:cNvSpPr/>
          <p:nvPr/>
        </p:nvSpPr>
        <p:spPr>
          <a:xfrm>
            <a:off x="3078480" y="3403600"/>
            <a:ext cx="1105049" cy="62992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DD151C-BB1C-4B99-A15B-43BE5E0CB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80" y="1264253"/>
            <a:ext cx="2804963" cy="49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208CF0-F7D5-49D0-84F5-2E69909F4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4" y="452486"/>
            <a:ext cx="3379410" cy="60048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661863C-2BC9-4503-ACF1-FC0F8FB7D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78" y="452486"/>
            <a:ext cx="3379410" cy="60048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5F4A744-7C1B-4F10-821E-B2D403BBF7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95" y="452486"/>
            <a:ext cx="3379410" cy="6004875"/>
          </a:xfrm>
          <a:prstGeom prst="rect">
            <a:avLst/>
          </a:prstGeom>
        </p:spPr>
      </p:pic>
      <p:sp>
        <p:nvSpPr>
          <p:cNvPr id="20" name="左箭头 4">
            <a:extLst>
              <a:ext uri="{FF2B5EF4-FFF2-40B4-BE49-F238E27FC236}">
                <a16:creationId xmlns:a16="http://schemas.microsoft.com/office/drawing/2014/main" id="{4F27D59D-DADE-4D19-BFD7-BCC6B333EFFE}"/>
              </a:ext>
            </a:extLst>
          </p:cNvPr>
          <p:cNvSpPr/>
          <p:nvPr/>
        </p:nvSpPr>
        <p:spPr>
          <a:xfrm rot="16200000">
            <a:off x="372682" y="3963651"/>
            <a:ext cx="949506" cy="431669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左箭头 4">
            <a:extLst>
              <a:ext uri="{FF2B5EF4-FFF2-40B4-BE49-F238E27FC236}">
                <a16:creationId xmlns:a16="http://schemas.microsoft.com/office/drawing/2014/main" id="{E71CD853-E39A-4877-AAFC-71149B5BFB0B}"/>
              </a:ext>
            </a:extLst>
          </p:cNvPr>
          <p:cNvSpPr/>
          <p:nvPr/>
        </p:nvSpPr>
        <p:spPr>
          <a:xfrm rot="16200000">
            <a:off x="4522048" y="3963651"/>
            <a:ext cx="949506" cy="431669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左箭头 4">
            <a:extLst>
              <a:ext uri="{FF2B5EF4-FFF2-40B4-BE49-F238E27FC236}">
                <a16:creationId xmlns:a16="http://schemas.microsoft.com/office/drawing/2014/main" id="{9DB9AC91-97CE-452A-8ED4-C0B9E01668BC}"/>
              </a:ext>
            </a:extLst>
          </p:cNvPr>
          <p:cNvSpPr/>
          <p:nvPr/>
        </p:nvSpPr>
        <p:spPr>
          <a:xfrm rot="10800000">
            <a:off x="6954482" y="2862287"/>
            <a:ext cx="1567060" cy="431669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主界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2" y="1264254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08052" y="477518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左划界面：个人信息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112" y="4775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pic>
        <p:nvPicPr>
          <p:cNvPr id="6146" name="Picture 2" descr="C:\Users\lenovo\Desktop\左划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52" y="1226490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1090112" y="3278038"/>
            <a:ext cx="108374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53088" y="1790057"/>
            <a:ext cx="183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左划界面：我的资料</a:t>
            </a:r>
          </a:p>
        </p:txBody>
      </p:sp>
      <p:pic>
        <p:nvPicPr>
          <p:cNvPr id="6146" name="Picture 2" descr="C:\Users\lenovo\Desktop\左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88" y="2236490"/>
            <a:ext cx="1839700" cy="29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lenovo\Desktop\足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62" y="127894"/>
            <a:ext cx="1765054" cy="284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9"/>
          <p:cNvCxnSpPr/>
          <p:nvPr/>
        </p:nvCxnSpPr>
        <p:spPr>
          <a:xfrm flipV="1">
            <a:off x="2281024" y="793102"/>
            <a:ext cx="1747138" cy="23139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lenovo\Desktop\周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044" y="127894"/>
            <a:ext cx="1765054" cy="284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V="1">
            <a:off x="2075750" y="2687216"/>
            <a:ext cx="5850294" cy="9560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C:\Users\lenovo\Desktop\好友栏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044" y="3754609"/>
            <a:ext cx="1765054" cy="30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lenovo\Desktop\设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62" y="3839852"/>
            <a:ext cx="1765054" cy="284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/>
          <p:cNvCxnSpPr>
            <a:endCxn id="7172" idx="1"/>
          </p:cNvCxnSpPr>
          <p:nvPr/>
        </p:nvCxnSpPr>
        <p:spPr>
          <a:xfrm>
            <a:off x="2075750" y="4060037"/>
            <a:ext cx="5850294" cy="12036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7173" idx="1"/>
          </p:cNvCxnSpPr>
          <p:nvPr/>
        </p:nvCxnSpPr>
        <p:spPr>
          <a:xfrm>
            <a:off x="1960880" y="4500880"/>
            <a:ext cx="2067282" cy="762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enovo\Desktop\个人信息编辑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536210"/>
            <a:ext cx="3679862" cy="59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lenovo\Desktop\设置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2" y="1332550"/>
            <a:ext cx="2692678" cy="43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V="1">
            <a:off x="2636520" y="1783080"/>
            <a:ext cx="4709160" cy="5638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3002" y="536210"/>
            <a:ext cx="269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</a:p>
        </p:txBody>
      </p:sp>
    </p:spTree>
    <p:extLst>
      <p:ext uri="{BB962C8B-B14F-4D97-AF65-F5344CB8AC3E}">
        <p14:creationId xmlns:p14="http://schemas.microsoft.com/office/powerpoint/2010/main" val="25966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lenovo\Desktop\设置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2" y="1332550"/>
            <a:ext cx="2692678" cy="43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lenovo\Desktop\主题选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536210"/>
            <a:ext cx="3679862" cy="59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2865120" y="2926080"/>
            <a:ext cx="43129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3002" y="536210"/>
            <a:ext cx="269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风格主题</a:t>
            </a:r>
          </a:p>
        </p:txBody>
      </p:sp>
    </p:spTree>
    <p:extLst>
      <p:ext uri="{BB962C8B-B14F-4D97-AF65-F5344CB8AC3E}">
        <p14:creationId xmlns:p14="http://schemas.microsoft.com/office/powerpoint/2010/main" val="25966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lenovo\Desktop\设置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2" y="1332550"/>
            <a:ext cx="2692678" cy="43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3009302" y="4511040"/>
            <a:ext cx="43129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lenovo\Desktop\关于与帮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22" y="536210"/>
            <a:ext cx="3679862" cy="59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3002" y="536210"/>
            <a:ext cx="269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关于与帮助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5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853542" y="2265435"/>
            <a:ext cx="4477004" cy="3591079"/>
            <a:chOff x="3853542" y="2265435"/>
            <a:chExt cx="4477004" cy="3591079"/>
          </a:xfrm>
        </p:grpSpPr>
        <p:grpSp>
          <p:nvGrpSpPr>
            <p:cNvPr id="19" name="组合 18"/>
            <p:cNvGrpSpPr/>
            <p:nvPr/>
          </p:nvGrpSpPr>
          <p:grpSpPr>
            <a:xfrm>
              <a:off x="3853542" y="2265435"/>
              <a:ext cx="4477004" cy="3591079"/>
              <a:chOff x="3853542" y="2265435"/>
              <a:chExt cx="4477004" cy="359107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542" y="2265435"/>
                <a:ext cx="4477004" cy="3591079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703207" y="4711700"/>
                <a:ext cx="783411" cy="4353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29" b="8071"/>
            <a:stretch/>
          </p:blipFill>
          <p:spPr>
            <a:xfrm>
              <a:off x="4055257" y="2514600"/>
              <a:ext cx="4047343" cy="2209800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5703207" y="3114451"/>
            <a:ext cx="783411" cy="78341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06264" y="2623210"/>
            <a:ext cx="1777297" cy="177729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59714" y="1876660"/>
            <a:ext cx="3270396" cy="327039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70747" y="587693"/>
            <a:ext cx="5848331" cy="584833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70169" y="-712885"/>
            <a:ext cx="8449486" cy="844948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59435" y="3398156"/>
            <a:ext cx="5486705" cy="216000"/>
            <a:chOff x="3359435" y="3398156"/>
            <a:chExt cx="5486705" cy="216000"/>
          </a:xfrm>
        </p:grpSpPr>
        <p:sp>
          <p:nvSpPr>
            <p:cNvPr id="12" name="椭圆 11"/>
            <p:cNvSpPr/>
            <p:nvPr/>
          </p:nvSpPr>
          <p:spPr>
            <a:xfrm>
              <a:off x="8630140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359435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46063" y="3434156"/>
            <a:ext cx="6553208" cy="144000"/>
            <a:chOff x="2846063" y="3434156"/>
            <a:chExt cx="6553208" cy="144000"/>
          </a:xfrm>
        </p:grpSpPr>
        <p:sp>
          <p:nvSpPr>
            <p:cNvPr id="14" name="椭圆 13"/>
            <p:cNvSpPr/>
            <p:nvPr/>
          </p:nvSpPr>
          <p:spPr>
            <a:xfrm>
              <a:off x="2846063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55271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585537" y="2962397"/>
            <a:ext cx="2053476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2952" y="2962397"/>
            <a:ext cx="2053476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34206" y="398838"/>
            <a:ext cx="6123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1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40000" decel="6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40000" decel="6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40000" decel="6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40000" decel="6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3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40000" decel="6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ccel="40000" decel="6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40000" decel="6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40000" decel="6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40000" decel="6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40000" decel="6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6" grpId="0"/>
      <p:bldP spid="17" grpId="0"/>
      <p:bldP spid="2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4057" y="28918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112" y="4775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21EEF-7606-44BB-B60A-2A5BB529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" y="1629253"/>
            <a:ext cx="5399241" cy="3599494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16200000">
            <a:off x="985133" y="2112684"/>
            <a:ext cx="1105049" cy="62992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DE2E23-9946-47F3-975F-3F507AAB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7" y="490583"/>
            <a:ext cx="3621999" cy="63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4057" y="477519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右划界面：桌宠切换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F6BEC9E-EAB5-4780-A4BC-1D1F7979DD75}"/>
              </a:ext>
            </a:extLst>
          </p:cNvPr>
          <p:cNvSpPr txBox="1"/>
          <p:nvPr/>
        </p:nvSpPr>
        <p:spPr>
          <a:xfrm>
            <a:off x="640784" y="477519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6455C7-3694-4DB9-8BDD-160E5EE0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364955"/>
            <a:ext cx="4675052" cy="5007627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16200000">
            <a:off x="248830" y="1656206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左箭头 4">
            <a:extLst>
              <a:ext uri="{FF2B5EF4-FFF2-40B4-BE49-F238E27FC236}">
                <a16:creationId xmlns:a16="http://schemas.microsoft.com/office/drawing/2014/main" id="{853F6D19-0E14-4410-9C19-4BB4BDFF159A}"/>
              </a:ext>
            </a:extLst>
          </p:cNvPr>
          <p:cNvSpPr/>
          <p:nvPr/>
        </p:nvSpPr>
        <p:spPr>
          <a:xfrm>
            <a:off x="4422393" y="4989961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205343-2F48-46AF-8EE8-42081077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8862"/>
            <a:ext cx="5878647" cy="34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7939314" cy="6858000"/>
            <a:chOff x="0" y="0"/>
            <a:chExt cx="793931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/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77257" y="2166257"/>
            <a:ext cx="5384800" cy="2525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8491" y="3524090"/>
            <a:ext cx="450233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芦苇科技战队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44849" y="1380375"/>
            <a:ext cx="30625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44849" y="2815495"/>
            <a:ext cx="30625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项目过程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44850" y="4071037"/>
            <a:ext cx="30625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40" y="2572426"/>
            <a:ext cx="4419983" cy="1176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623" y="945833"/>
            <a:ext cx="1609483" cy="536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993" y="2326660"/>
            <a:ext cx="1682642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993" y="3629862"/>
            <a:ext cx="1688738" cy="5364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646C91-6938-42E1-9D1E-3DE6AE5A9FF3}"/>
              </a:ext>
            </a:extLst>
          </p:cNvPr>
          <p:cNvSpPr txBox="1"/>
          <p:nvPr/>
        </p:nvSpPr>
        <p:spPr>
          <a:xfrm>
            <a:off x="8544849" y="4840841"/>
            <a:ext cx="30625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个人体会</a:t>
            </a:r>
          </a:p>
        </p:txBody>
      </p:sp>
    </p:spTree>
    <p:extLst>
      <p:ext uri="{BB962C8B-B14F-4D97-AF65-F5344CB8AC3E}">
        <p14:creationId xmlns:p14="http://schemas.microsoft.com/office/powerpoint/2010/main" val="17856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6343A4-20CD-41A1-8B04-2A695844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1" y="1076269"/>
            <a:ext cx="2846595" cy="4507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33E3CC-039D-410F-9AAC-151E9D05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77" y="1282509"/>
            <a:ext cx="3035333" cy="3925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E6C0B-92BB-47FD-91C2-B603816FC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64" y="1282509"/>
            <a:ext cx="2697714" cy="37646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09B515-6525-48FC-A35A-F7F0BAA12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405" y="1282509"/>
            <a:ext cx="2804368" cy="38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3FB335-B07C-4152-BE76-5B62D444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00" y="4341576"/>
            <a:ext cx="2735817" cy="15774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338F37-AEB8-456A-A676-F4A9BD45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395" y="3490604"/>
            <a:ext cx="2469094" cy="29796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4280BB4-2CF1-4CCB-A15D-7CADC53E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7267" y="4054176"/>
            <a:ext cx="1069335" cy="2120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6FC470-0426-42B4-A07F-FC76B5F7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98" y="732275"/>
            <a:ext cx="3025402" cy="2034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E5CFDF-A897-405E-BF89-2F1AF92EF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493" y="164535"/>
            <a:ext cx="254530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672DC6C-2901-4C43-8031-80A9FD12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64" y="1225518"/>
            <a:ext cx="2690093" cy="3939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F847CE-E624-4345-A1D4-4E46F9B8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44" y="1225518"/>
            <a:ext cx="3093988" cy="41303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5CFF5-E1C6-4253-B080-4446B681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044" y="1225518"/>
            <a:ext cx="2949196" cy="40922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71082D-15BA-446A-B9B5-EA7A54242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35" y="2640261"/>
            <a:ext cx="2735817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4057" y="28918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112" y="4775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21EEF-7606-44BB-B60A-2A5BB529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" y="1629253"/>
            <a:ext cx="5399241" cy="3599494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16200000">
            <a:off x="3316045" y="2205991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2EB5A-CFB6-4A2C-9D5F-D25DF317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409" y="490583"/>
            <a:ext cx="3480705" cy="60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ADFAA7-5699-40E0-90F2-00AB6CC4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45819"/>
            <a:ext cx="6279742" cy="6395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557BA8-2784-4BA0-985D-2FA62D1B7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20" y="1572331"/>
            <a:ext cx="4943660" cy="3713337"/>
          </a:xfrm>
          <a:prstGeom prst="rect">
            <a:avLst/>
          </a:prstGeom>
        </p:spPr>
      </p:pic>
      <p:sp>
        <p:nvSpPr>
          <p:cNvPr id="4" name="左箭头 4">
            <a:extLst>
              <a:ext uri="{FF2B5EF4-FFF2-40B4-BE49-F238E27FC236}">
                <a16:creationId xmlns:a16="http://schemas.microsoft.com/office/drawing/2014/main" id="{517AFAE5-A77A-4ACE-9208-582D767E041A}"/>
              </a:ext>
            </a:extLst>
          </p:cNvPr>
          <p:cNvSpPr/>
          <p:nvPr/>
        </p:nvSpPr>
        <p:spPr>
          <a:xfrm rot="5400000">
            <a:off x="8765123" y="5523233"/>
            <a:ext cx="1105049" cy="62992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左箭头 4">
            <a:extLst>
              <a:ext uri="{FF2B5EF4-FFF2-40B4-BE49-F238E27FC236}">
                <a16:creationId xmlns:a16="http://schemas.microsoft.com/office/drawing/2014/main" id="{CFA2CED2-4374-4DFC-BE10-02A9DAC53445}"/>
              </a:ext>
            </a:extLst>
          </p:cNvPr>
          <p:cNvSpPr/>
          <p:nvPr/>
        </p:nvSpPr>
        <p:spPr>
          <a:xfrm rot="16200000">
            <a:off x="818551" y="538884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左箭头 4">
            <a:extLst>
              <a:ext uri="{FF2B5EF4-FFF2-40B4-BE49-F238E27FC236}">
                <a16:creationId xmlns:a16="http://schemas.microsoft.com/office/drawing/2014/main" id="{9C58D077-5DD8-4607-B3F3-EFAE560C2B2F}"/>
              </a:ext>
            </a:extLst>
          </p:cNvPr>
          <p:cNvSpPr/>
          <p:nvPr/>
        </p:nvSpPr>
        <p:spPr>
          <a:xfrm>
            <a:off x="1686036" y="4655748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A65DAA-E792-4418-81D7-BACDE308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304131"/>
            <a:ext cx="8599714" cy="48373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BCBA5B-89A3-4CC0-AD49-4EC465BE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2" y="5236049"/>
            <a:ext cx="6373314" cy="1317820"/>
          </a:xfrm>
          <a:prstGeom prst="rect">
            <a:avLst/>
          </a:prstGeom>
        </p:spPr>
      </p:pic>
      <p:sp>
        <p:nvSpPr>
          <p:cNvPr id="4" name="左箭头 4">
            <a:extLst>
              <a:ext uri="{FF2B5EF4-FFF2-40B4-BE49-F238E27FC236}">
                <a16:creationId xmlns:a16="http://schemas.microsoft.com/office/drawing/2014/main" id="{727C4257-DA2D-4E2E-BA42-A14792573145}"/>
              </a:ext>
            </a:extLst>
          </p:cNvPr>
          <p:cNvSpPr/>
          <p:nvPr/>
        </p:nvSpPr>
        <p:spPr>
          <a:xfrm>
            <a:off x="9743343" y="4511550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左箭头 4">
            <a:extLst>
              <a:ext uri="{FF2B5EF4-FFF2-40B4-BE49-F238E27FC236}">
                <a16:creationId xmlns:a16="http://schemas.microsoft.com/office/drawing/2014/main" id="{590CB56A-08ED-4943-B2D3-5FDC8E04E722}"/>
              </a:ext>
            </a:extLst>
          </p:cNvPr>
          <p:cNvSpPr/>
          <p:nvPr/>
        </p:nvSpPr>
        <p:spPr>
          <a:xfrm rot="16200000">
            <a:off x="3793524" y="2722800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9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59EC38-DE57-44C9-A34B-1D85BB92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" y="0"/>
            <a:ext cx="11860243" cy="6671387"/>
          </a:xfrm>
          <a:prstGeom prst="rect">
            <a:avLst/>
          </a:prstGeom>
        </p:spPr>
      </p:pic>
      <p:sp>
        <p:nvSpPr>
          <p:cNvPr id="3" name="左箭头 4">
            <a:extLst>
              <a:ext uri="{FF2B5EF4-FFF2-40B4-BE49-F238E27FC236}">
                <a16:creationId xmlns:a16="http://schemas.microsoft.com/office/drawing/2014/main" id="{5DDA4A5C-5D7F-4E3E-82DF-588F885F6095}"/>
              </a:ext>
            </a:extLst>
          </p:cNvPr>
          <p:cNvSpPr/>
          <p:nvPr/>
        </p:nvSpPr>
        <p:spPr>
          <a:xfrm>
            <a:off x="9821103" y="1491160"/>
            <a:ext cx="1105049" cy="62992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3" y="2861473"/>
            <a:ext cx="3538603" cy="1135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咸鱼翻身录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9" y="3070598"/>
            <a:ext cx="3029975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DC8C42-1F87-4E1D-A420-19544B1F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2" y="4093862"/>
            <a:ext cx="2694179" cy="21251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5EC12C-71DD-42CE-81E7-769620E5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21" y="4093863"/>
            <a:ext cx="2694179" cy="2125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EA4ED6-8198-4E85-96D4-3390925E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09" y="4093862"/>
            <a:ext cx="2694179" cy="2125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C93F57-C32E-4B76-827A-3C0208B1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73" y="638945"/>
            <a:ext cx="4218442" cy="3336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CC52EE-B083-4726-9A2A-A8A810FDDEFE}"/>
              </a:ext>
            </a:extLst>
          </p:cNvPr>
          <p:cNvSpPr txBox="1"/>
          <p:nvPr/>
        </p:nvSpPr>
        <p:spPr>
          <a:xfrm>
            <a:off x="820132" y="638945"/>
            <a:ext cx="3091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团队组成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205E14-5CC9-4D7C-AE82-8E2DC8627EC9}"/>
              </a:ext>
            </a:extLst>
          </p:cNvPr>
          <p:cNvSpPr txBox="1"/>
          <p:nvPr/>
        </p:nvSpPr>
        <p:spPr>
          <a:xfrm>
            <a:off x="5272546" y="1794966"/>
            <a:ext cx="2224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大佬</a:t>
            </a:r>
            <a:r>
              <a:rPr lang="en-US" altLang="zh-CN" sz="4400" b="1" dirty="0"/>
              <a:t>*1</a:t>
            </a:r>
            <a:endParaRPr lang="zh-CN" altLang="en-US" sz="4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526134-4F9A-409D-8439-848502D8A8DC}"/>
              </a:ext>
            </a:extLst>
          </p:cNvPr>
          <p:cNvSpPr txBox="1"/>
          <p:nvPr/>
        </p:nvSpPr>
        <p:spPr>
          <a:xfrm>
            <a:off x="1888323" y="3429000"/>
            <a:ext cx="338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只会喊</a:t>
            </a:r>
            <a:r>
              <a:rPr lang="en-US" altLang="zh-CN" sz="2800" b="1" dirty="0"/>
              <a:t>666</a:t>
            </a:r>
            <a:r>
              <a:rPr lang="zh-CN" altLang="en-US" sz="2800" b="1" dirty="0"/>
              <a:t>的咸鱼</a:t>
            </a:r>
            <a:r>
              <a:rPr lang="en-US" altLang="zh-CN" sz="2800" b="1" dirty="0"/>
              <a:t>*3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44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2EEA6E-085B-4ED4-8860-A97733D80A12}"/>
              </a:ext>
            </a:extLst>
          </p:cNvPr>
          <p:cNvSpPr txBox="1"/>
          <p:nvPr/>
        </p:nvSpPr>
        <p:spPr>
          <a:xfrm>
            <a:off x="2509886" y="1310326"/>
            <a:ext cx="7172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题目刚出</a:t>
            </a:r>
            <a:endParaRPr lang="en-US" altLang="zh-CN" sz="4000" b="1" dirty="0"/>
          </a:p>
          <a:p>
            <a:pPr algn="ctr"/>
            <a:endParaRPr lang="en-US" altLang="zh-CN" sz="4000" b="1" dirty="0"/>
          </a:p>
          <a:p>
            <a:pPr algn="ctr"/>
            <a:r>
              <a:rPr lang="zh-CN" altLang="en-US" sz="4000" b="1" dirty="0"/>
              <a:t>就开第一次团队会议：</a:t>
            </a:r>
            <a:endParaRPr lang="en-US" altLang="zh-CN" sz="4000" b="1" dirty="0"/>
          </a:p>
          <a:p>
            <a:pPr algn="ctr"/>
            <a:endParaRPr lang="en-US" altLang="zh-CN" sz="4000" b="1" dirty="0"/>
          </a:p>
          <a:p>
            <a:pPr algn="ctr"/>
            <a:r>
              <a:rPr lang="zh-CN" altLang="en-US" sz="4000" b="1" dirty="0"/>
              <a:t>“静流”项目计划书</a:t>
            </a:r>
            <a:endParaRPr lang="en-US" altLang="zh-CN" sz="4000" b="1" dirty="0"/>
          </a:p>
          <a:p>
            <a:pPr algn="ctr"/>
            <a:r>
              <a:rPr lang="en-US" altLang="zh-CN" b="1" dirty="0"/>
              <a:t>/*</a:t>
            </a:r>
            <a:r>
              <a:rPr lang="zh-CN" altLang="en-US" b="1" dirty="0"/>
              <a:t>其实只有几张效果图</a:t>
            </a:r>
            <a:r>
              <a:rPr lang="en-US" altLang="zh-CN" b="1" dirty="0"/>
              <a:t>(×)*/</a:t>
            </a:r>
            <a:endParaRPr lang="en-US" altLang="zh-CN" sz="1600" b="1" dirty="0"/>
          </a:p>
          <a:p>
            <a:pPr algn="ctr"/>
            <a:endParaRPr lang="en-US" altLang="zh-CN" sz="4000" b="1" dirty="0"/>
          </a:p>
          <a:p>
            <a:pPr algn="ctr"/>
            <a:r>
              <a:rPr lang="zh-CN" altLang="en-US" sz="4000" b="1" dirty="0"/>
              <a:t>分锅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36620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28429" y="3155923"/>
            <a:ext cx="353860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77" y="2870906"/>
            <a:ext cx="2901948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7C3D31-58D0-48CE-B1EE-21E6A8937CB4}"/>
              </a:ext>
            </a:extLst>
          </p:cNvPr>
          <p:cNvSpPr txBox="1"/>
          <p:nvPr/>
        </p:nvSpPr>
        <p:spPr>
          <a:xfrm>
            <a:off x="1540177" y="1144892"/>
            <a:ext cx="42398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Windows</a:t>
            </a:r>
            <a:r>
              <a:rPr lang="zh-CN" altLang="en-US" sz="3600" b="1" dirty="0"/>
              <a:t>端：</a:t>
            </a:r>
            <a:endParaRPr lang="en-US" altLang="zh-CN" sz="3600" b="1" dirty="0"/>
          </a:p>
          <a:p>
            <a:pPr algn="ctr"/>
            <a:r>
              <a:rPr lang="en-US" altLang="zh-CN" sz="3600" b="1" dirty="0"/>
              <a:t>vs2017</a:t>
            </a:r>
          </a:p>
          <a:p>
            <a:pPr algn="ctr"/>
            <a:r>
              <a:rPr lang="zh-CN" altLang="en-US" sz="3600" b="1" dirty="0"/>
              <a:t>语言：</a:t>
            </a:r>
            <a:r>
              <a:rPr lang="en-US" altLang="zh-CN" sz="5400" b="1" dirty="0" err="1"/>
              <a:t>c#</a:t>
            </a:r>
            <a:r>
              <a:rPr lang="en-US" altLang="zh-CN" sz="5400" b="1" dirty="0"/>
              <a:t>  </a:t>
            </a:r>
            <a:r>
              <a:rPr lang="en-US" altLang="zh-CN" sz="3600" b="1" dirty="0"/>
              <a:t>+  </a:t>
            </a:r>
            <a:r>
              <a:rPr lang="en-US" altLang="zh-CN" sz="4800" b="1" dirty="0"/>
              <a:t>XML</a:t>
            </a:r>
            <a:endParaRPr lang="en-US" altLang="zh-CN" sz="3600" b="1" dirty="0"/>
          </a:p>
          <a:p>
            <a:pPr algn="ctr"/>
            <a:endParaRPr lang="en-US" altLang="zh-CN" sz="3600" b="1" dirty="0"/>
          </a:p>
          <a:p>
            <a:pPr algn="ctr"/>
            <a:endParaRPr lang="en-US" altLang="zh-CN" sz="3600" b="1" dirty="0"/>
          </a:p>
          <a:p>
            <a:pPr algn="ctr"/>
            <a:r>
              <a:rPr lang="en-US" altLang="zh-CN" sz="3600" b="1" dirty="0"/>
              <a:t>Android</a:t>
            </a:r>
            <a:r>
              <a:rPr lang="zh-CN" altLang="en-US" sz="3600" b="1" dirty="0"/>
              <a:t>端：</a:t>
            </a:r>
            <a:endParaRPr lang="en-US" altLang="zh-CN" sz="3600" b="1" dirty="0"/>
          </a:p>
          <a:p>
            <a:pPr algn="ctr"/>
            <a:r>
              <a:rPr lang="en-US" altLang="zh-CN" sz="3600" b="1" dirty="0"/>
              <a:t>Android Studio</a:t>
            </a:r>
          </a:p>
          <a:p>
            <a:pPr algn="ctr"/>
            <a:r>
              <a:rPr lang="zh-CN" altLang="en-US" sz="3600" b="1" dirty="0"/>
              <a:t>语言：</a:t>
            </a:r>
            <a:r>
              <a:rPr lang="en-US" altLang="zh-CN" sz="5400" b="1" dirty="0"/>
              <a:t>Java</a:t>
            </a:r>
            <a:endParaRPr lang="en-US" altLang="zh-CN" sz="3600" b="1" dirty="0"/>
          </a:p>
          <a:p>
            <a:pPr algn="ctr"/>
            <a:r>
              <a:rPr lang="en-US" altLang="zh-CN" sz="2400" b="1" dirty="0"/>
              <a:t>/*</a:t>
            </a:r>
            <a:r>
              <a:rPr lang="zh-CN" altLang="en-US" sz="2400" b="1" dirty="0"/>
              <a:t>还有</a:t>
            </a:r>
            <a:r>
              <a:rPr lang="en-US" altLang="zh-CN" sz="2400" b="1" dirty="0"/>
              <a:t>AS</a:t>
            </a:r>
            <a:r>
              <a:rPr lang="zh-CN" altLang="en-US" sz="2400" b="1" dirty="0"/>
              <a:t>自带的标签语言</a:t>
            </a:r>
            <a:r>
              <a:rPr lang="en-US" altLang="zh-CN" sz="2400" b="1" dirty="0"/>
              <a:t>*/</a:t>
            </a:r>
            <a:endParaRPr lang="zh-CN" altLang="en-US" sz="2400" b="1" dirty="0"/>
          </a:p>
        </p:txBody>
      </p:sp>
      <p:pic>
        <p:nvPicPr>
          <p:cNvPr id="1026" name="Picture 2" descr="https://gss1.bdstatic.com/-vo3dSag_xI4khGkpoWK1HF6hhy/baike/c0%3Dbaike80%2C5%2C5%2C80%2C26/sign=47cc461f83d4b31ce4319ce9e6bf4c1a/8c1001e93901213fb52f13805ce736d12f2e9549.jpg">
            <a:extLst>
              <a:ext uri="{FF2B5EF4-FFF2-40B4-BE49-F238E27FC236}">
                <a16:creationId xmlns:a16="http://schemas.microsoft.com/office/drawing/2014/main" id="{A785495A-A5A7-4760-8DE3-42BBDF15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20" y="1181149"/>
            <a:ext cx="3719512" cy="24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1.bdstatic.com/9vo3dSag_xI4khGkpoWK1HF6hhy/baike/c0%3Dbaike80%2C5%2C5%2C80%2C26/sign=4b0d814ddf3f8794c7f2407cb3726591/6c224f4a20a44623d0bfc7979322720e0df3d7ca.jpg">
            <a:extLst>
              <a:ext uri="{FF2B5EF4-FFF2-40B4-BE49-F238E27FC236}">
                <a16:creationId xmlns:a16="http://schemas.microsoft.com/office/drawing/2014/main" id="{5FA161BF-AD4B-43D5-8F4B-D793C945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64" y="3868715"/>
            <a:ext cx="3043423" cy="24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1C07FD-E2E2-4128-B4C8-8BF5DFAD1C24}"/>
              </a:ext>
            </a:extLst>
          </p:cNvPr>
          <p:cNvSpPr/>
          <p:nvPr/>
        </p:nvSpPr>
        <p:spPr>
          <a:xfrm>
            <a:off x="1000400" y="350152"/>
            <a:ext cx="2659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双平台：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100658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036315C-CCC5-476B-9465-7C3AFECB7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472093"/>
              </p:ext>
            </p:extLst>
          </p:nvPr>
        </p:nvGraphicFramePr>
        <p:xfrm>
          <a:off x="146638" y="1206631"/>
          <a:ext cx="11863110" cy="418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5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87E42C-BB12-4166-B548-3CB28348F83B}"/>
              </a:ext>
            </a:extLst>
          </p:cNvPr>
          <p:cNvSpPr txBox="1"/>
          <p:nvPr/>
        </p:nvSpPr>
        <p:spPr>
          <a:xfrm>
            <a:off x="1564849" y="903652"/>
            <a:ext cx="453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爆肝过程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A4429-C50D-4D6B-B943-5A1D718A1A39}"/>
              </a:ext>
            </a:extLst>
          </p:cNvPr>
          <p:cNvSpPr txBox="1"/>
          <p:nvPr/>
        </p:nvSpPr>
        <p:spPr>
          <a:xfrm>
            <a:off x="380804" y="2593339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某功能</a:t>
            </a:r>
          </a:p>
        </p:txBody>
      </p:sp>
      <p:sp>
        <p:nvSpPr>
          <p:cNvPr id="6" name="左箭头 4">
            <a:extLst>
              <a:ext uri="{FF2B5EF4-FFF2-40B4-BE49-F238E27FC236}">
                <a16:creationId xmlns:a16="http://schemas.microsoft.com/office/drawing/2014/main" id="{BA2D3363-005B-4C0E-A3E0-95AEE756F366}"/>
              </a:ext>
            </a:extLst>
          </p:cNvPr>
          <p:cNvSpPr/>
          <p:nvPr/>
        </p:nvSpPr>
        <p:spPr>
          <a:xfrm rot="10800000">
            <a:off x="1653424" y="2652190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3DBD43-B8C9-4200-A0B3-A1B233A8E34E}"/>
              </a:ext>
            </a:extLst>
          </p:cNvPr>
          <p:cNvSpPr txBox="1"/>
          <p:nvPr/>
        </p:nvSpPr>
        <p:spPr>
          <a:xfrm>
            <a:off x="2819001" y="2593339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书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度娘</a:t>
            </a:r>
          </a:p>
        </p:txBody>
      </p:sp>
      <p:sp>
        <p:nvSpPr>
          <p:cNvPr id="8" name="左箭头 4">
            <a:extLst>
              <a:ext uri="{FF2B5EF4-FFF2-40B4-BE49-F238E27FC236}">
                <a16:creationId xmlns:a16="http://schemas.microsoft.com/office/drawing/2014/main" id="{668BE56D-1388-4789-9332-CFB72BD70AD7}"/>
              </a:ext>
            </a:extLst>
          </p:cNvPr>
          <p:cNvSpPr/>
          <p:nvPr/>
        </p:nvSpPr>
        <p:spPr>
          <a:xfrm rot="10800000">
            <a:off x="4124034" y="2650619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567107-DDDD-4F9D-86D7-F6D270E2D65D}"/>
              </a:ext>
            </a:extLst>
          </p:cNvPr>
          <p:cNvSpPr txBox="1"/>
          <p:nvPr/>
        </p:nvSpPr>
        <p:spPr>
          <a:xfrm>
            <a:off x="5467677" y="2490706"/>
            <a:ext cx="15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bugs</a:t>
            </a:r>
            <a:endParaRPr lang="zh-CN" altLang="en-US" sz="3200" b="1" dirty="0"/>
          </a:p>
        </p:txBody>
      </p:sp>
      <p:sp>
        <p:nvSpPr>
          <p:cNvPr id="10" name="左箭头 4">
            <a:extLst>
              <a:ext uri="{FF2B5EF4-FFF2-40B4-BE49-F238E27FC236}">
                <a16:creationId xmlns:a16="http://schemas.microsoft.com/office/drawing/2014/main" id="{67453043-7D13-4E5A-AA4E-0DA992AA3887}"/>
              </a:ext>
            </a:extLst>
          </p:cNvPr>
          <p:cNvSpPr/>
          <p:nvPr/>
        </p:nvSpPr>
        <p:spPr>
          <a:xfrm rot="10800000">
            <a:off x="6813445" y="2650620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左箭头 4">
            <a:extLst>
              <a:ext uri="{FF2B5EF4-FFF2-40B4-BE49-F238E27FC236}">
                <a16:creationId xmlns:a16="http://schemas.microsoft.com/office/drawing/2014/main" id="{2143E789-B5C9-4829-BBBE-8DE16288C221}"/>
              </a:ext>
            </a:extLst>
          </p:cNvPr>
          <p:cNvSpPr/>
          <p:nvPr/>
        </p:nvSpPr>
        <p:spPr>
          <a:xfrm rot="16200000">
            <a:off x="5195299" y="3446378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左箭头 4">
            <a:extLst>
              <a:ext uri="{FF2B5EF4-FFF2-40B4-BE49-F238E27FC236}">
                <a16:creationId xmlns:a16="http://schemas.microsoft.com/office/drawing/2014/main" id="{264C4996-F571-4874-AEBE-FBEB789314CB}"/>
              </a:ext>
            </a:extLst>
          </p:cNvPr>
          <p:cNvSpPr/>
          <p:nvPr/>
        </p:nvSpPr>
        <p:spPr>
          <a:xfrm>
            <a:off x="4615301" y="3952893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左箭头 4">
            <a:extLst>
              <a:ext uri="{FF2B5EF4-FFF2-40B4-BE49-F238E27FC236}">
                <a16:creationId xmlns:a16="http://schemas.microsoft.com/office/drawing/2014/main" id="{2719E13B-6B02-433D-8869-9ECDC0929BB2}"/>
              </a:ext>
            </a:extLst>
          </p:cNvPr>
          <p:cNvSpPr/>
          <p:nvPr/>
        </p:nvSpPr>
        <p:spPr>
          <a:xfrm>
            <a:off x="3527682" y="3952893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左箭头 4">
            <a:extLst>
              <a:ext uri="{FF2B5EF4-FFF2-40B4-BE49-F238E27FC236}">
                <a16:creationId xmlns:a16="http://schemas.microsoft.com/office/drawing/2014/main" id="{D6D61E33-16F9-4434-A1B6-C332BD13F11B}"/>
              </a:ext>
            </a:extLst>
          </p:cNvPr>
          <p:cNvSpPr/>
          <p:nvPr/>
        </p:nvSpPr>
        <p:spPr>
          <a:xfrm rot="5400000">
            <a:off x="2891374" y="3446379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B0748C-24E3-4083-A0E4-F8EBDDBB8AC7}"/>
              </a:ext>
            </a:extLst>
          </p:cNvPr>
          <p:cNvSpPr txBox="1"/>
          <p:nvPr/>
        </p:nvSpPr>
        <p:spPr>
          <a:xfrm>
            <a:off x="3603531" y="1935830"/>
            <a:ext cx="181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while(true)</a:t>
            </a:r>
            <a:endParaRPr lang="zh-CN" altLang="en-US" sz="28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C9A9AF-9545-45D1-BF1B-86ADF691F078}"/>
              </a:ext>
            </a:extLst>
          </p:cNvPr>
          <p:cNvSpPr txBox="1"/>
          <p:nvPr/>
        </p:nvSpPr>
        <p:spPr>
          <a:xfrm>
            <a:off x="8203475" y="2593339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某功能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1288DB-9A71-4F82-8A62-3E669508B6A3}"/>
              </a:ext>
            </a:extLst>
          </p:cNvPr>
          <p:cNvSpPr txBox="1"/>
          <p:nvPr/>
        </p:nvSpPr>
        <p:spPr>
          <a:xfrm>
            <a:off x="9482343" y="2593339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·········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BCF4472-D741-45E5-A2D9-F760C7946858}"/>
              </a:ext>
            </a:extLst>
          </p:cNvPr>
          <p:cNvSpPr txBox="1"/>
          <p:nvPr/>
        </p:nvSpPr>
        <p:spPr>
          <a:xfrm>
            <a:off x="246572" y="1837935"/>
            <a:ext cx="154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咸鱼组：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3FEE3A-8A36-4329-8C8F-B2296B5980C7}"/>
              </a:ext>
            </a:extLst>
          </p:cNvPr>
          <p:cNvSpPr txBox="1"/>
          <p:nvPr/>
        </p:nvSpPr>
        <p:spPr>
          <a:xfrm>
            <a:off x="380804" y="4755623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某功能</a:t>
            </a:r>
          </a:p>
        </p:txBody>
      </p:sp>
      <p:sp>
        <p:nvSpPr>
          <p:cNvPr id="26" name="左箭头 4">
            <a:extLst>
              <a:ext uri="{FF2B5EF4-FFF2-40B4-BE49-F238E27FC236}">
                <a16:creationId xmlns:a16="http://schemas.microsoft.com/office/drawing/2014/main" id="{7C5D6A20-1DAA-4C9D-A8B3-FDB69E71F562}"/>
              </a:ext>
            </a:extLst>
          </p:cNvPr>
          <p:cNvSpPr/>
          <p:nvPr/>
        </p:nvSpPr>
        <p:spPr>
          <a:xfrm rot="10800000">
            <a:off x="1653424" y="4814474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56FE5E-9937-4538-AE93-3163FA83243B}"/>
              </a:ext>
            </a:extLst>
          </p:cNvPr>
          <p:cNvSpPr txBox="1"/>
          <p:nvPr/>
        </p:nvSpPr>
        <p:spPr>
          <a:xfrm>
            <a:off x="2819001" y="4755623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撸代码</a:t>
            </a:r>
          </a:p>
        </p:txBody>
      </p:sp>
      <p:sp>
        <p:nvSpPr>
          <p:cNvPr id="28" name="左箭头 4">
            <a:extLst>
              <a:ext uri="{FF2B5EF4-FFF2-40B4-BE49-F238E27FC236}">
                <a16:creationId xmlns:a16="http://schemas.microsoft.com/office/drawing/2014/main" id="{3D155373-43D3-48B8-9E05-ED00013B7043}"/>
              </a:ext>
            </a:extLst>
          </p:cNvPr>
          <p:cNvSpPr/>
          <p:nvPr/>
        </p:nvSpPr>
        <p:spPr>
          <a:xfrm rot="10800000">
            <a:off x="4066945" y="4814474"/>
            <a:ext cx="1127870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73CE6C-1ACC-4B26-8854-0E901D76AA3F}"/>
              </a:ext>
            </a:extLst>
          </p:cNvPr>
          <p:cNvSpPr txBox="1"/>
          <p:nvPr/>
        </p:nvSpPr>
        <p:spPr>
          <a:xfrm>
            <a:off x="5251904" y="4662536"/>
            <a:ext cx="172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if(bug)</a:t>
            </a:r>
            <a:endParaRPr lang="zh-CN" altLang="en-US" sz="3200" b="1" dirty="0"/>
          </a:p>
        </p:txBody>
      </p:sp>
      <p:sp>
        <p:nvSpPr>
          <p:cNvPr id="30" name="左箭头 4">
            <a:extLst>
              <a:ext uri="{FF2B5EF4-FFF2-40B4-BE49-F238E27FC236}">
                <a16:creationId xmlns:a16="http://schemas.microsoft.com/office/drawing/2014/main" id="{B989F9A7-58AF-46AB-9845-A0D69A18F43B}"/>
              </a:ext>
            </a:extLst>
          </p:cNvPr>
          <p:cNvSpPr/>
          <p:nvPr/>
        </p:nvSpPr>
        <p:spPr>
          <a:xfrm rot="10800000">
            <a:off x="6567525" y="4764324"/>
            <a:ext cx="897116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6E7C49-633F-4471-953B-F5982BE7202E}"/>
              </a:ext>
            </a:extLst>
          </p:cNvPr>
          <p:cNvSpPr txBox="1"/>
          <p:nvPr/>
        </p:nvSpPr>
        <p:spPr>
          <a:xfrm>
            <a:off x="9764973" y="4723611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某功能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52FA6E-E5CA-45D9-B225-7D4F3FDB5339}"/>
              </a:ext>
            </a:extLst>
          </p:cNvPr>
          <p:cNvSpPr txBox="1"/>
          <p:nvPr/>
        </p:nvSpPr>
        <p:spPr>
          <a:xfrm>
            <a:off x="10838258" y="4737951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·········</a:t>
            </a:r>
            <a:endParaRPr lang="zh-CN" altLang="en-US" sz="2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6228D7-5D84-4AF4-B25B-D852B51A99F8}"/>
              </a:ext>
            </a:extLst>
          </p:cNvPr>
          <p:cNvSpPr txBox="1"/>
          <p:nvPr/>
        </p:nvSpPr>
        <p:spPr>
          <a:xfrm>
            <a:off x="246572" y="4184938"/>
            <a:ext cx="154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大佬：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C94A00-C4AE-4480-9B99-13D839182476}"/>
              </a:ext>
            </a:extLst>
          </p:cNvPr>
          <p:cNvSpPr txBox="1"/>
          <p:nvPr/>
        </p:nvSpPr>
        <p:spPr>
          <a:xfrm>
            <a:off x="7562352" y="4626875"/>
            <a:ext cx="172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debug</a:t>
            </a:r>
            <a:endParaRPr lang="zh-CN" altLang="en-US" sz="3200" b="1" dirty="0"/>
          </a:p>
        </p:txBody>
      </p:sp>
      <p:sp>
        <p:nvSpPr>
          <p:cNvPr id="40" name="左箭头 4">
            <a:extLst>
              <a:ext uri="{FF2B5EF4-FFF2-40B4-BE49-F238E27FC236}">
                <a16:creationId xmlns:a16="http://schemas.microsoft.com/office/drawing/2014/main" id="{A71AD6D8-2023-4413-B670-944963C3714F}"/>
              </a:ext>
            </a:extLst>
          </p:cNvPr>
          <p:cNvSpPr/>
          <p:nvPr/>
        </p:nvSpPr>
        <p:spPr>
          <a:xfrm rot="10800000">
            <a:off x="8903007" y="4764325"/>
            <a:ext cx="844308" cy="343963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49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69462" y="0"/>
            <a:ext cx="6322538" cy="6858000"/>
            <a:chOff x="5869462" y="0"/>
            <a:chExt cx="6322538" cy="6858000"/>
          </a:xfrm>
        </p:grpSpPr>
        <p:sp>
          <p:nvSpPr>
            <p:cNvPr id="5" name="矩形 4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5850921" y="3294978"/>
              <a:ext cx="268848" cy="2317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40442" y="1725613"/>
            <a:ext cx="4600575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7673" y="999990"/>
            <a:ext cx="2714171" cy="89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总代码行数超过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10800000">
            <a:off x="1018832" y="2489697"/>
            <a:ext cx="3843794" cy="1823361"/>
          </a:xfrm>
          <a:custGeom>
            <a:avLst/>
            <a:gdLst>
              <a:gd name="connsiteX0" fmla="*/ 3131238 w 6262476"/>
              <a:gd name="connsiteY0" fmla="*/ 2970699 h 2970699"/>
              <a:gd name="connsiteX1" fmla="*/ 50694 w 6262476"/>
              <a:gd name="connsiteY1" fmla="*/ 928778 h 2970699"/>
              <a:gd name="connsiteX2" fmla="*/ 0 w 6262476"/>
              <a:gd name="connsiteY2" fmla="*/ 790272 h 2970699"/>
              <a:gd name="connsiteX3" fmla="*/ 2127990 w 6262476"/>
              <a:gd name="connsiteY3" fmla="*/ 0 h 2970699"/>
              <a:gd name="connsiteX4" fmla="*/ 2142051 w 6262476"/>
              <a:gd name="connsiteY4" fmla="*/ 45299 h 2970699"/>
              <a:gd name="connsiteX5" fmla="*/ 3131238 w 6262476"/>
              <a:gd name="connsiteY5" fmla="*/ 700976 h 2970699"/>
              <a:gd name="connsiteX6" fmla="*/ 4120424 w 6262476"/>
              <a:gd name="connsiteY6" fmla="*/ 45299 h 2970699"/>
              <a:gd name="connsiteX7" fmla="*/ 4134486 w 6262476"/>
              <a:gd name="connsiteY7" fmla="*/ 1 h 2970699"/>
              <a:gd name="connsiteX8" fmla="*/ 6262476 w 6262476"/>
              <a:gd name="connsiteY8" fmla="*/ 790272 h 2970699"/>
              <a:gd name="connsiteX9" fmla="*/ 6211782 w 6262476"/>
              <a:gd name="connsiteY9" fmla="*/ 928778 h 2970699"/>
              <a:gd name="connsiteX10" fmla="*/ 3131238 w 6262476"/>
              <a:gd name="connsiteY10" fmla="*/ 2970699 h 29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62476" h="2970699">
                <a:moveTo>
                  <a:pt x="3131238" y="2970699"/>
                </a:moveTo>
                <a:cubicBezTo>
                  <a:pt x="1746407" y="2970699"/>
                  <a:pt x="558230" y="2128729"/>
                  <a:pt x="50694" y="928778"/>
                </a:cubicBezTo>
                <a:lnTo>
                  <a:pt x="0" y="790272"/>
                </a:lnTo>
                <a:lnTo>
                  <a:pt x="2127990" y="0"/>
                </a:lnTo>
                <a:lnTo>
                  <a:pt x="2142051" y="45299"/>
                </a:lnTo>
                <a:cubicBezTo>
                  <a:pt x="2305025" y="430613"/>
                  <a:pt x="2686558" y="700976"/>
                  <a:pt x="3131238" y="700976"/>
                </a:cubicBezTo>
                <a:cubicBezTo>
                  <a:pt x="3575917" y="700976"/>
                  <a:pt x="3957450" y="430613"/>
                  <a:pt x="4120424" y="45299"/>
                </a:cubicBezTo>
                <a:lnTo>
                  <a:pt x="4134486" y="1"/>
                </a:lnTo>
                <a:lnTo>
                  <a:pt x="6262476" y="790272"/>
                </a:lnTo>
                <a:lnTo>
                  <a:pt x="6211782" y="928778"/>
                </a:lnTo>
                <a:cubicBezTo>
                  <a:pt x="5704245" y="2128729"/>
                  <a:pt x="4516068" y="2970699"/>
                  <a:pt x="3131238" y="29706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018833" y="2549425"/>
            <a:ext cx="1729560" cy="1763632"/>
          </a:xfrm>
          <a:custGeom>
            <a:avLst/>
            <a:gdLst>
              <a:gd name="connsiteX0" fmla="*/ 2332952 w 2817875"/>
              <a:gd name="connsiteY0" fmla="*/ 0 h 2873386"/>
              <a:gd name="connsiteX1" fmla="*/ 2360505 w 2817875"/>
              <a:gd name="connsiteY1" fmla="*/ 125383 h 2873386"/>
              <a:gd name="connsiteX2" fmla="*/ 2787602 w 2817875"/>
              <a:gd name="connsiteY2" fmla="*/ 2080894 h 2873386"/>
              <a:gd name="connsiteX3" fmla="*/ 2817875 w 2817875"/>
              <a:gd name="connsiteY3" fmla="*/ 2219321 h 2873386"/>
              <a:gd name="connsiteX4" fmla="*/ 2811997 w 2817875"/>
              <a:gd name="connsiteY4" fmla="*/ 2220676 h 2873386"/>
              <a:gd name="connsiteX5" fmla="*/ 2142052 w 2817875"/>
              <a:gd name="connsiteY5" fmla="*/ 2828088 h 2873386"/>
              <a:gd name="connsiteX6" fmla="*/ 2127990 w 2817875"/>
              <a:gd name="connsiteY6" fmla="*/ 2873386 h 2873386"/>
              <a:gd name="connsiteX7" fmla="*/ 0 w 2817875"/>
              <a:gd name="connsiteY7" fmla="*/ 2083115 h 2873386"/>
              <a:gd name="connsiteX8" fmla="*/ 50694 w 2817875"/>
              <a:gd name="connsiteY8" fmla="*/ 1944609 h 2873386"/>
              <a:gd name="connsiteX9" fmla="*/ 2137050 w 2817875"/>
              <a:gd name="connsiteY9" fmla="*/ 52995 h 287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875" h="2873386">
                <a:moveTo>
                  <a:pt x="2332952" y="0"/>
                </a:moveTo>
                <a:lnTo>
                  <a:pt x="2360505" y="125383"/>
                </a:lnTo>
                <a:cubicBezTo>
                  <a:pt x="2626744" y="1337113"/>
                  <a:pt x="2487877" y="710104"/>
                  <a:pt x="2787602" y="2080894"/>
                </a:cubicBezTo>
                <a:lnTo>
                  <a:pt x="2817875" y="2219321"/>
                </a:lnTo>
                <a:lnTo>
                  <a:pt x="2811997" y="2220676"/>
                </a:lnTo>
                <a:cubicBezTo>
                  <a:pt x="2509452" y="2314777"/>
                  <a:pt x="2264283" y="2539103"/>
                  <a:pt x="2142052" y="2828088"/>
                </a:cubicBezTo>
                <a:lnTo>
                  <a:pt x="2127990" y="2873386"/>
                </a:lnTo>
                <a:lnTo>
                  <a:pt x="0" y="2083115"/>
                </a:lnTo>
                <a:lnTo>
                  <a:pt x="50694" y="1944609"/>
                </a:lnTo>
                <a:cubicBezTo>
                  <a:pt x="431347" y="1044646"/>
                  <a:pt x="1194860" y="346047"/>
                  <a:pt x="2137050" y="52995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67915" y="2271676"/>
            <a:ext cx="745628" cy="4194690"/>
            <a:chOff x="2566641" y="2295087"/>
            <a:chExt cx="745628" cy="4194690"/>
          </a:xfrm>
        </p:grpSpPr>
        <p:sp>
          <p:nvSpPr>
            <p:cNvPr id="18" name="任意多边形 17"/>
            <p:cNvSpPr/>
            <p:nvPr/>
          </p:nvSpPr>
          <p:spPr>
            <a:xfrm rot="20700000">
              <a:off x="2566641" y="2295087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9900000">
              <a:off x="3103613" y="4302798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6783388" y="1716723"/>
            <a:ext cx="4600575" cy="29908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26588" y="994139"/>
            <a:ext cx="2714171" cy="89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奋力鏖战</a:t>
            </a:r>
          </a:p>
        </p:txBody>
      </p:sp>
      <p:sp>
        <p:nvSpPr>
          <p:cNvPr id="33" name="任意多边形 32"/>
          <p:cNvSpPr/>
          <p:nvPr/>
        </p:nvSpPr>
        <p:spPr>
          <a:xfrm rot="10800000">
            <a:off x="7161778" y="2480807"/>
            <a:ext cx="3843794" cy="1823361"/>
          </a:xfrm>
          <a:custGeom>
            <a:avLst/>
            <a:gdLst>
              <a:gd name="connsiteX0" fmla="*/ 3131238 w 6262476"/>
              <a:gd name="connsiteY0" fmla="*/ 2970699 h 2970699"/>
              <a:gd name="connsiteX1" fmla="*/ 50694 w 6262476"/>
              <a:gd name="connsiteY1" fmla="*/ 928778 h 2970699"/>
              <a:gd name="connsiteX2" fmla="*/ 0 w 6262476"/>
              <a:gd name="connsiteY2" fmla="*/ 790272 h 2970699"/>
              <a:gd name="connsiteX3" fmla="*/ 2127990 w 6262476"/>
              <a:gd name="connsiteY3" fmla="*/ 0 h 2970699"/>
              <a:gd name="connsiteX4" fmla="*/ 2142051 w 6262476"/>
              <a:gd name="connsiteY4" fmla="*/ 45299 h 2970699"/>
              <a:gd name="connsiteX5" fmla="*/ 3131238 w 6262476"/>
              <a:gd name="connsiteY5" fmla="*/ 700976 h 2970699"/>
              <a:gd name="connsiteX6" fmla="*/ 4120424 w 6262476"/>
              <a:gd name="connsiteY6" fmla="*/ 45299 h 2970699"/>
              <a:gd name="connsiteX7" fmla="*/ 4134486 w 6262476"/>
              <a:gd name="connsiteY7" fmla="*/ 1 h 2970699"/>
              <a:gd name="connsiteX8" fmla="*/ 6262476 w 6262476"/>
              <a:gd name="connsiteY8" fmla="*/ 790272 h 2970699"/>
              <a:gd name="connsiteX9" fmla="*/ 6211782 w 6262476"/>
              <a:gd name="connsiteY9" fmla="*/ 928778 h 2970699"/>
              <a:gd name="connsiteX10" fmla="*/ 3131238 w 6262476"/>
              <a:gd name="connsiteY10" fmla="*/ 2970699 h 29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62476" h="2970699">
                <a:moveTo>
                  <a:pt x="3131238" y="2970699"/>
                </a:moveTo>
                <a:cubicBezTo>
                  <a:pt x="1746407" y="2970699"/>
                  <a:pt x="558230" y="2128729"/>
                  <a:pt x="50694" y="928778"/>
                </a:cubicBezTo>
                <a:lnTo>
                  <a:pt x="0" y="790272"/>
                </a:lnTo>
                <a:lnTo>
                  <a:pt x="2127990" y="0"/>
                </a:lnTo>
                <a:lnTo>
                  <a:pt x="2142051" y="45299"/>
                </a:lnTo>
                <a:cubicBezTo>
                  <a:pt x="2305025" y="430613"/>
                  <a:pt x="2686558" y="700976"/>
                  <a:pt x="3131238" y="700976"/>
                </a:cubicBezTo>
                <a:cubicBezTo>
                  <a:pt x="3575917" y="700976"/>
                  <a:pt x="3957450" y="430613"/>
                  <a:pt x="4120424" y="45299"/>
                </a:cubicBezTo>
                <a:lnTo>
                  <a:pt x="4134486" y="1"/>
                </a:lnTo>
                <a:lnTo>
                  <a:pt x="6262476" y="790272"/>
                </a:lnTo>
                <a:lnTo>
                  <a:pt x="6211782" y="928778"/>
                </a:lnTo>
                <a:cubicBezTo>
                  <a:pt x="5704245" y="2128729"/>
                  <a:pt x="4516068" y="2970699"/>
                  <a:pt x="3131238" y="29706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7161779" y="2540535"/>
            <a:ext cx="1729560" cy="1763632"/>
          </a:xfrm>
          <a:custGeom>
            <a:avLst/>
            <a:gdLst>
              <a:gd name="connsiteX0" fmla="*/ 2332952 w 2817875"/>
              <a:gd name="connsiteY0" fmla="*/ 0 h 2873386"/>
              <a:gd name="connsiteX1" fmla="*/ 2360505 w 2817875"/>
              <a:gd name="connsiteY1" fmla="*/ 125383 h 2873386"/>
              <a:gd name="connsiteX2" fmla="*/ 2787602 w 2817875"/>
              <a:gd name="connsiteY2" fmla="*/ 2080894 h 2873386"/>
              <a:gd name="connsiteX3" fmla="*/ 2817875 w 2817875"/>
              <a:gd name="connsiteY3" fmla="*/ 2219321 h 2873386"/>
              <a:gd name="connsiteX4" fmla="*/ 2811997 w 2817875"/>
              <a:gd name="connsiteY4" fmla="*/ 2220676 h 2873386"/>
              <a:gd name="connsiteX5" fmla="*/ 2142052 w 2817875"/>
              <a:gd name="connsiteY5" fmla="*/ 2828088 h 2873386"/>
              <a:gd name="connsiteX6" fmla="*/ 2127990 w 2817875"/>
              <a:gd name="connsiteY6" fmla="*/ 2873386 h 2873386"/>
              <a:gd name="connsiteX7" fmla="*/ 0 w 2817875"/>
              <a:gd name="connsiteY7" fmla="*/ 2083115 h 2873386"/>
              <a:gd name="connsiteX8" fmla="*/ 50694 w 2817875"/>
              <a:gd name="connsiteY8" fmla="*/ 1944609 h 2873386"/>
              <a:gd name="connsiteX9" fmla="*/ 2137050 w 2817875"/>
              <a:gd name="connsiteY9" fmla="*/ 52995 h 287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875" h="2873386">
                <a:moveTo>
                  <a:pt x="2332952" y="0"/>
                </a:moveTo>
                <a:lnTo>
                  <a:pt x="2360505" y="125383"/>
                </a:lnTo>
                <a:cubicBezTo>
                  <a:pt x="2626744" y="1337113"/>
                  <a:pt x="2487877" y="710104"/>
                  <a:pt x="2787602" y="2080894"/>
                </a:cubicBezTo>
                <a:lnTo>
                  <a:pt x="2817875" y="2219321"/>
                </a:lnTo>
                <a:lnTo>
                  <a:pt x="2811997" y="2220676"/>
                </a:lnTo>
                <a:cubicBezTo>
                  <a:pt x="2509452" y="2314777"/>
                  <a:pt x="2264283" y="2539103"/>
                  <a:pt x="2142052" y="2828088"/>
                </a:cubicBezTo>
                <a:lnTo>
                  <a:pt x="2127990" y="2873386"/>
                </a:lnTo>
                <a:lnTo>
                  <a:pt x="0" y="2083115"/>
                </a:lnTo>
                <a:lnTo>
                  <a:pt x="50694" y="1944609"/>
                </a:lnTo>
                <a:cubicBezTo>
                  <a:pt x="431347" y="1044646"/>
                  <a:pt x="1194860" y="346047"/>
                  <a:pt x="2137050" y="529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709587" y="2286197"/>
            <a:ext cx="745628" cy="4194690"/>
            <a:chOff x="2566641" y="2295087"/>
            <a:chExt cx="745628" cy="4194690"/>
          </a:xfrm>
          <a:solidFill>
            <a:schemeClr val="bg1"/>
          </a:solidFill>
        </p:grpSpPr>
        <p:sp>
          <p:nvSpPr>
            <p:cNvPr id="37" name="任意多边形 36"/>
            <p:cNvSpPr/>
            <p:nvPr/>
          </p:nvSpPr>
          <p:spPr>
            <a:xfrm rot="20700000">
              <a:off x="2566641" y="2295087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9900000">
              <a:off x="3103613" y="4302798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995814" y="1566367"/>
            <a:ext cx="2117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effectLst/>
              </a:rPr>
              <a:t>10</a:t>
            </a:r>
            <a:r>
              <a:rPr lang="en-US" altLang="zh-CN" sz="5400" b="1" dirty="0">
                <a:ln/>
              </a:rPr>
              <a:t>,</a:t>
            </a:r>
            <a:r>
              <a:rPr lang="en-US" altLang="zh-CN" sz="5400" b="1" cap="none" spc="0" dirty="0">
                <a:ln/>
                <a:effectLst/>
              </a:rPr>
              <a:t>000</a:t>
            </a:r>
            <a:endParaRPr lang="zh-CN" altLang="en-US" sz="5400" b="1" cap="none" spc="0" dirty="0">
              <a:ln/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19171" y="1477853"/>
            <a:ext cx="2929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bg1"/>
                </a:solidFill>
              </a:rPr>
              <a:t>20+</a:t>
            </a:r>
            <a:r>
              <a:rPr lang="zh-CN" altLang="en-US" sz="4400" b="1" dirty="0">
                <a:ln/>
                <a:solidFill>
                  <a:schemeClr val="bg1"/>
                </a:solidFill>
              </a:rPr>
              <a:t>个日夜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0987C-E4C4-4ADB-BC09-77ADB76ADD88}"/>
              </a:ext>
            </a:extLst>
          </p:cNvPr>
          <p:cNvSpPr txBox="1"/>
          <p:nvPr/>
        </p:nvSpPr>
        <p:spPr>
          <a:xfrm>
            <a:off x="1697673" y="5291633"/>
            <a:ext cx="284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windows</a:t>
            </a:r>
            <a:r>
              <a:rPr lang="zh-CN" altLang="en-US" sz="2400" b="1" dirty="0"/>
              <a:t>端未计算</a:t>
            </a:r>
          </a:p>
        </p:txBody>
      </p:sp>
    </p:spTree>
    <p:extLst>
      <p:ext uri="{BB962C8B-B14F-4D97-AF65-F5344CB8AC3E}">
        <p14:creationId xmlns:p14="http://schemas.microsoft.com/office/powerpoint/2010/main" val="28125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800000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1800000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800000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1800000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21" grpId="0" animBg="1"/>
      <p:bldP spid="22" grpId="0" animBg="1"/>
      <p:bldP spid="24" grpId="0" animBg="1"/>
      <p:bldP spid="33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3" y="2826631"/>
            <a:ext cx="353860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咸鱼教你翻身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192" y="2894243"/>
            <a:ext cx="3036071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F112C8-D44F-4E81-A636-7F17B4DB9F61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0.</a:t>
            </a:r>
            <a:r>
              <a:rPr lang="zh-CN" altLang="en-US" sz="4400" b="1" dirty="0"/>
              <a:t>组队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3CBA27-7CC7-4424-853D-E223B6EE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2" y="4093862"/>
            <a:ext cx="2694179" cy="21251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72BE84-E6FF-4301-83D6-44EBB2DE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21" y="4093863"/>
            <a:ext cx="2694179" cy="2125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71BFB-3BFC-46BE-862B-AFE11C31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09" y="4093862"/>
            <a:ext cx="2694179" cy="2125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DA426F-7056-4B1D-BB7A-1FE0DA92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73" y="638945"/>
            <a:ext cx="4218442" cy="33368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BA01DF-FF0F-4B12-8826-D0E725B3ED79}"/>
              </a:ext>
            </a:extLst>
          </p:cNvPr>
          <p:cNvSpPr txBox="1"/>
          <p:nvPr/>
        </p:nvSpPr>
        <p:spPr>
          <a:xfrm>
            <a:off x="5272546" y="1794966"/>
            <a:ext cx="2224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大佬</a:t>
            </a:r>
            <a:r>
              <a:rPr lang="en-US" altLang="zh-CN" sz="4400" b="1" dirty="0"/>
              <a:t>*1</a:t>
            </a:r>
            <a:endParaRPr lang="zh-CN" altLang="en-US" sz="4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965694-22FC-4C35-9F6E-F3B2C9B61242}"/>
              </a:ext>
            </a:extLst>
          </p:cNvPr>
          <p:cNvSpPr txBox="1"/>
          <p:nvPr/>
        </p:nvSpPr>
        <p:spPr>
          <a:xfrm>
            <a:off x="1888323" y="3429000"/>
            <a:ext cx="338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只会喊</a:t>
            </a:r>
            <a:r>
              <a:rPr lang="en-US" altLang="zh-CN" sz="2800" b="1" dirty="0"/>
              <a:t>666</a:t>
            </a:r>
            <a:r>
              <a:rPr lang="zh-CN" altLang="en-US" sz="2800" b="1" dirty="0"/>
              <a:t>的咸鱼</a:t>
            </a:r>
            <a:r>
              <a:rPr lang="en-US" altLang="zh-CN" sz="2800" b="1" dirty="0"/>
              <a:t>*3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7004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294E0A7C-CC17-4EC2-A300-6882FD377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2638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BB0B749-5626-4802-9714-6D213C50E05C}"/>
              </a:ext>
            </a:extLst>
          </p:cNvPr>
          <p:cNvSpPr txBox="1"/>
          <p:nvPr/>
        </p:nvSpPr>
        <p:spPr>
          <a:xfrm>
            <a:off x="5305722" y="529678"/>
            <a:ext cx="241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能力？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12A5CA-622B-47B1-A357-56A414083424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0.</a:t>
            </a:r>
            <a:r>
              <a:rPr lang="zh-CN" altLang="en-US" sz="4400" b="1" dirty="0"/>
              <a:t>组队</a:t>
            </a:r>
          </a:p>
        </p:txBody>
      </p:sp>
    </p:spTree>
    <p:extLst>
      <p:ext uri="{BB962C8B-B14F-4D97-AF65-F5344CB8AC3E}">
        <p14:creationId xmlns:p14="http://schemas.microsoft.com/office/powerpoint/2010/main" val="332714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B361DB-1C88-4C6E-88D7-5A34DA1480A7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1.</a:t>
            </a:r>
            <a:r>
              <a:rPr lang="zh-CN" altLang="en-US" sz="4400" b="1" dirty="0"/>
              <a:t>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12C8B5-A2D0-4912-A732-15FCA1E96C1F}"/>
              </a:ext>
            </a:extLst>
          </p:cNvPr>
          <p:cNvSpPr txBox="1"/>
          <p:nvPr/>
        </p:nvSpPr>
        <p:spPr>
          <a:xfrm>
            <a:off x="2315851" y="1847653"/>
            <a:ext cx="3786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重要的事情说三遍</a:t>
            </a:r>
            <a:endParaRPr lang="en-US" altLang="zh-CN" sz="2800" dirty="0"/>
          </a:p>
          <a:p>
            <a:r>
              <a:rPr lang="zh-CN" altLang="en-US" sz="2800" b="1" dirty="0"/>
              <a:t>一定要定好计划！！！</a:t>
            </a:r>
            <a:endParaRPr lang="en-US" altLang="zh-CN" sz="2800" b="1" dirty="0"/>
          </a:p>
          <a:p>
            <a:r>
              <a:rPr lang="zh-CN" altLang="en-US" sz="2800" b="1" dirty="0"/>
              <a:t>一定要定好计划！！！</a:t>
            </a:r>
          </a:p>
          <a:p>
            <a:r>
              <a:rPr lang="zh-CN" altLang="en-US" sz="2800" b="1" dirty="0"/>
              <a:t>一定要定好计划！！！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4DA44-74C3-444C-B459-AF5B57DC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721" y="1758370"/>
            <a:ext cx="2194750" cy="19051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CB8637-49F1-4AFD-AE8A-B5B21B901A65}"/>
              </a:ext>
            </a:extLst>
          </p:cNvPr>
          <p:cNvSpPr txBox="1"/>
          <p:nvPr/>
        </p:nvSpPr>
        <p:spPr>
          <a:xfrm>
            <a:off x="1232987" y="3970462"/>
            <a:ext cx="8824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执行力 </a:t>
            </a:r>
            <a:r>
              <a:rPr lang="en-US" altLang="zh-CN" sz="5400" b="1" dirty="0"/>
              <a:t>= </a:t>
            </a:r>
            <a:r>
              <a:rPr lang="en-US" altLang="zh-CN" sz="5400" b="1" dirty="0" err="1"/>
              <a:t>Integer.MAX_VALUE</a:t>
            </a:r>
            <a:r>
              <a:rPr lang="en-US" altLang="zh-CN" sz="5400" b="1" dirty="0"/>
              <a:t>;</a:t>
            </a:r>
          </a:p>
          <a:p>
            <a:pPr algn="ctr"/>
            <a:r>
              <a:rPr lang="zh-CN" altLang="en-US" sz="5400" b="1" dirty="0"/>
              <a:t>拖延 </a:t>
            </a:r>
            <a:r>
              <a:rPr lang="en-US" altLang="zh-CN" sz="5400" b="1" dirty="0"/>
              <a:t>= false;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122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3B985A-157C-422C-8226-E335425B87D6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2.</a:t>
            </a:r>
            <a:r>
              <a:rPr lang="zh-CN" altLang="en-US" sz="4400" b="1" dirty="0"/>
              <a:t>创意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E1B03B-4328-47DC-B944-D9587A22A596}"/>
              </a:ext>
            </a:extLst>
          </p:cNvPr>
          <p:cNvSpPr txBox="1"/>
          <p:nvPr/>
        </p:nvSpPr>
        <p:spPr>
          <a:xfrm>
            <a:off x="2560949" y="3223966"/>
            <a:ext cx="191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独一无二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6789E5-9B51-417A-818C-4C1E8B88BAAF}"/>
              </a:ext>
            </a:extLst>
          </p:cNvPr>
          <p:cNvSpPr txBox="1"/>
          <p:nvPr/>
        </p:nvSpPr>
        <p:spPr>
          <a:xfrm>
            <a:off x="1621409" y="1939921"/>
            <a:ext cx="872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在开始撸代码前，问自己：“这个项目凭什么成功？”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66C631-FC7B-4BAD-8813-EEB1DD6279AF}"/>
              </a:ext>
            </a:extLst>
          </p:cNvPr>
          <p:cNvSpPr/>
          <p:nvPr/>
        </p:nvSpPr>
        <p:spPr>
          <a:xfrm>
            <a:off x="5080003" y="322396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亮点</a:t>
            </a:r>
            <a:endParaRPr lang="en-US" altLang="zh-CN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3E00FA-D2B0-4C56-AF96-5243E938355D}"/>
              </a:ext>
            </a:extLst>
          </p:cNvPr>
          <p:cNvSpPr/>
          <p:nvPr/>
        </p:nvSpPr>
        <p:spPr>
          <a:xfrm>
            <a:off x="3760772" y="4715799"/>
            <a:ext cx="354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不强求</a:t>
            </a:r>
            <a:endParaRPr lang="en-US" altLang="zh-CN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FD0713-F221-46D3-BE9C-3E57029E2586}"/>
              </a:ext>
            </a:extLst>
          </p:cNvPr>
          <p:cNvSpPr/>
          <p:nvPr/>
        </p:nvSpPr>
        <p:spPr>
          <a:xfrm>
            <a:off x="7153374" y="3223966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核心竞争力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7541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56D906-D24A-4521-988C-01FE17268C34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3.</a:t>
            </a:r>
            <a:r>
              <a:rPr lang="zh-CN" altLang="en-US" sz="4400" b="1" dirty="0"/>
              <a:t>分锅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B9001F-935C-46FC-BDE5-0215191E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826" y="1945478"/>
            <a:ext cx="3414056" cy="34902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76290E-40D2-4068-8238-A160CA494523}"/>
              </a:ext>
            </a:extLst>
          </p:cNvPr>
          <p:cNvSpPr txBox="1"/>
          <p:nvPr/>
        </p:nvSpPr>
        <p:spPr>
          <a:xfrm>
            <a:off x="1882219" y="2858255"/>
            <a:ext cx="4213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只说一点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切忌甩锅</a:t>
            </a:r>
            <a:endParaRPr lang="en-US" altLang="zh-CN" sz="28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B0CE90-7A4C-4FEC-9225-4B836F4ADFC0}"/>
              </a:ext>
            </a:extLst>
          </p:cNvPr>
          <p:cNvSpPr/>
          <p:nvPr/>
        </p:nvSpPr>
        <p:spPr>
          <a:xfrm>
            <a:off x="904916" y="4933434"/>
            <a:ext cx="5540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/>
              <a:t>如果真有人甩锅必须要有人接</a:t>
            </a:r>
          </a:p>
        </p:txBody>
      </p:sp>
    </p:spTree>
    <p:extLst>
      <p:ext uri="{BB962C8B-B14F-4D97-AF65-F5344CB8AC3E}">
        <p14:creationId xmlns:p14="http://schemas.microsoft.com/office/powerpoint/2010/main" val="13799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700000">
            <a:off x="4384432" y="2158877"/>
            <a:ext cx="3415873" cy="34158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3840690" y="1600332"/>
            <a:ext cx="4503356" cy="45033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2685003" y="467947"/>
            <a:ext cx="6814730" cy="68147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1322" y="3749312"/>
            <a:ext cx="1692807" cy="252000"/>
            <a:chOff x="931322" y="3749312"/>
            <a:chExt cx="1692807" cy="252000"/>
          </a:xfrm>
        </p:grpSpPr>
        <p:sp>
          <p:nvSpPr>
            <p:cNvPr id="10" name="矩形 9"/>
            <p:cNvSpPr/>
            <p:nvPr/>
          </p:nvSpPr>
          <p:spPr>
            <a:xfrm rot="2700000">
              <a:off x="237212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867281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931322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567839" y="3749312"/>
            <a:ext cx="1703120" cy="252000"/>
            <a:chOff x="9567839" y="3749312"/>
            <a:chExt cx="1703120" cy="252000"/>
          </a:xfrm>
        </p:grpSpPr>
        <p:sp>
          <p:nvSpPr>
            <p:cNvPr id="11" name="矩形 10"/>
            <p:cNvSpPr/>
            <p:nvPr/>
          </p:nvSpPr>
          <p:spPr>
            <a:xfrm rot="2700000">
              <a:off x="956783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0173716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11198959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 rot="18900000">
            <a:off x="2801622" y="1975148"/>
            <a:ext cx="16376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2700000">
            <a:off x="7745475" y="2283238"/>
            <a:ext cx="16376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2700000">
            <a:off x="3048413" y="5400876"/>
            <a:ext cx="16376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18900000">
            <a:off x="7554182" y="5060215"/>
            <a:ext cx="16376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4206" y="398838"/>
            <a:ext cx="6123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67953" y="1838726"/>
            <a:ext cx="2248829" cy="4122623"/>
            <a:chOff x="1668749" y="1908980"/>
            <a:chExt cx="2248829" cy="4122623"/>
          </a:xfrm>
        </p:grpSpPr>
        <p:grpSp>
          <p:nvGrpSpPr>
            <p:cNvPr id="25" name="组合 24"/>
            <p:cNvGrpSpPr/>
            <p:nvPr/>
          </p:nvGrpSpPr>
          <p:grpSpPr>
            <a:xfrm>
              <a:off x="1668749" y="1908980"/>
              <a:ext cx="2248829" cy="4122623"/>
              <a:chOff x="1668749" y="1908980"/>
              <a:chExt cx="2248829" cy="4122623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8749" y="1908980"/>
                <a:ext cx="2248829" cy="4122623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2526793" y="5393467"/>
                <a:ext cx="532739" cy="53273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7" b="1589"/>
            <a:stretch/>
          </p:blipFill>
          <p:spPr>
            <a:xfrm>
              <a:off x="1799899" y="2616445"/>
              <a:ext cx="1970457" cy="2799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7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20000" decel="8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accel="20000" decel="8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ccel="20000" decel="8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ccel="20000" decel="8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20000" decel="8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20000" decel="8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6" grpId="0"/>
      <p:bldP spid="17" grpId="0"/>
      <p:bldP spid="18" grpId="0"/>
      <p:bldP spid="19" grpId="0"/>
      <p:bldP spid="2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3FFB58-ACC5-4A13-B760-8BB0E76AE4A2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4.</a:t>
            </a:r>
            <a:r>
              <a:rPr lang="zh-CN" altLang="en-US" sz="4400" b="1" dirty="0"/>
              <a:t>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244D6E-F2BD-4E08-B991-5621C7726AA9}"/>
              </a:ext>
            </a:extLst>
          </p:cNvPr>
          <p:cNvSpPr txBox="1"/>
          <p:nvPr/>
        </p:nvSpPr>
        <p:spPr>
          <a:xfrm>
            <a:off x="1970202" y="2305615"/>
            <a:ext cx="2639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没大佬？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没计划？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没技术？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队友划水甩锅？</a:t>
            </a:r>
            <a:endParaRPr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727B03-4963-4829-A7FE-A6E024696483}"/>
              </a:ext>
            </a:extLst>
          </p:cNvPr>
          <p:cNvSpPr txBox="1"/>
          <p:nvPr/>
        </p:nvSpPr>
        <p:spPr>
          <a:xfrm>
            <a:off x="5957740" y="2092751"/>
            <a:ext cx="346906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一个字：</a:t>
            </a:r>
            <a:endParaRPr lang="en-US" altLang="zh-CN" sz="2800" b="1" dirty="0"/>
          </a:p>
          <a:p>
            <a:r>
              <a:rPr lang="en-US" altLang="zh-CN" sz="2800" b="1" dirty="0"/>
              <a:t>	</a:t>
            </a:r>
            <a:r>
              <a:rPr lang="zh-CN" altLang="en-US" sz="16600" b="1" dirty="0"/>
              <a:t>肝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5993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3FFB58-ACC5-4A13-B760-8BB0E76AE4A2}"/>
              </a:ext>
            </a:extLst>
          </p:cNvPr>
          <p:cNvSpPr txBox="1"/>
          <p:nvPr/>
        </p:nvSpPr>
        <p:spPr>
          <a:xfrm>
            <a:off x="158684" y="529679"/>
            <a:ext cx="4314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5.</a:t>
            </a:r>
            <a:r>
              <a:rPr lang="zh-CN" altLang="en-US" sz="4400" b="1" dirty="0"/>
              <a:t>坚持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4C048E-E056-47F1-A25C-030EA530400F}"/>
              </a:ext>
            </a:extLst>
          </p:cNvPr>
          <p:cNvSpPr txBox="1"/>
          <p:nvPr/>
        </p:nvSpPr>
        <p:spPr>
          <a:xfrm>
            <a:off x="3533483" y="1299120"/>
            <a:ext cx="418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</a:t>
            </a:r>
            <a:r>
              <a:rPr lang="zh-CN" altLang="en-US" sz="2800" b="1" dirty="0"/>
              <a:t>次当面和队友说想放弃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D9E4-A314-42A7-8AC8-15F90A2CAF3B}"/>
              </a:ext>
            </a:extLst>
          </p:cNvPr>
          <p:cNvSpPr txBox="1"/>
          <p:nvPr/>
        </p:nvSpPr>
        <p:spPr>
          <a:xfrm>
            <a:off x="3533483" y="2644523"/>
            <a:ext cx="418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20</a:t>
            </a:r>
            <a:r>
              <a:rPr lang="zh-CN" altLang="en-US" sz="2800" b="1" dirty="0"/>
              <a:t>多个无尽的夜晚</a:t>
            </a:r>
            <a:r>
              <a:rPr lang="en-US" altLang="zh-CN" sz="2800" b="1" dirty="0"/>
              <a:t>debug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09DA0E-5C97-4A24-B9D0-9D93BF8621A0}"/>
              </a:ext>
            </a:extLst>
          </p:cNvPr>
          <p:cNvSpPr txBox="1"/>
          <p:nvPr/>
        </p:nvSpPr>
        <p:spPr>
          <a:xfrm>
            <a:off x="3533483" y="3989926"/>
            <a:ext cx="418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比赛前一天想弃权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DD8118-C251-4905-91F7-4EB4B11513E1}"/>
              </a:ext>
            </a:extLst>
          </p:cNvPr>
          <p:cNvSpPr txBox="1"/>
          <p:nvPr/>
        </p:nvSpPr>
        <p:spPr>
          <a:xfrm>
            <a:off x="3533483" y="5150994"/>
            <a:ext cx="569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上台前最后两小时极限修复</a:t>
            </a:r>
            <a:r>
              <a:rPr lang="en-US" altLang="zh-CN" sz="2800" b="1" dirty="0"/>
              <a:t>bug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102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3" y="2826631"/>
            <a:ext cx="353860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个人体会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翻身还是咸鱼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103764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3FFB58-ACC5-4A13-B760-8BB0E76AE4A2}"/>
              </a:ext>
            </a:extLst>
          </p:cNvPr>
          <p:cNvSpPr txBox="1"/>
          <p:nvPr/>
        </p:nvSpPr>
        <p:spPr>
          <a:xfrm>
            <a:off x="3008723" y="963312"/>
            <a:ext cx="5261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平民的第一个项目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485388-1933-46D4-A0B1-162445954EA7}"/>
              </a:ext>
            </a:extLst>
          </p:cNvPr>
          <p:cNvSpPr txBox="1"/>
          <p:nvPr/>
        </p:nvSpPr>
        <p:spPr>
          <a:xfrm>
            <a:off x="3008723" y="2281287"/>
            <a:ext cx="5656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技术的一次跨越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7CAC22-4A65-46C6-90CC-8897042C8BBF}"/>
              </a:ext>
            </a:extLst>
          </p:cNvPr>
          <p:cNvSpPr txBox="1"/>
          <p:nvPr/>
        </p:nvSpPr>
        <p:spPr>
          <a:xfrm>
            <a:off x="3008723" y="3599262"/>
            <a:ext cx="6568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坚持下来的欣慰和成就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7BC806-4A64-4A65-B4D3-6E28A13EC2E5}"/>
              </a:ext>
            </a:extLst>
          </p:cNvPr>
          <p:cNvSpPr txBox="1"/>
          <p:nvPr/>
        </p:nvSpPr>
        <p:spPr>
          <a:xfrm>
            <a:off x="3008723" y="4917237"/>
            <a:ext cx="5656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对未来的自信</a:t>
            </a:r>
          </a:p>
        </p:txBody>
      </p:sp>
    </p:spTree>
    <p:extLst>
      <p:ext uri="{BB962C8B-B14F-4D97-AF65-F5344CB8AC3E}">
        <p14:creationId xmlns:p14="http://schemas.microsoft.com/office/powerpoint/2010/main" val="34285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3FFB58-ACC5-4A13-B760-8BB0E76AE4A2}"/>
              </a:ext>
            </a:extLst>
          </p:cNvPr>
          <p:cNvSpPr txBox="1"/>
          <p:nvPr/>
        </p:nvSpPr>
        <p:spPr>
          <a:xfrm>
            <a:off x="2551521" y="3668805"/>
            <a:ext cx="7088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/>
              <a:t>一切皆有可能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D1BE83-A485-4506-842F-2D7C52B2A4EC}"/>
              </a:ext>
            </a:extLst>
          </p:cNvPr>
          <p:cNvSpPr txBox="1"/>
          <p:nvPr/>
        </p:nvSpPr>
        <p:spPr>
          <a:xfrm>
            <a:off x="3513056" y="2184802"/>
            <a:ext cx="5165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EL</a:t>
            </a:r>
            <a:r>
              <a:rPr lang="zh-CN" altLang="en-US" sz="4000" b="1" dirty="0"/>
              <a:t>不只是大佬的主场</a:t>
            </a:r>
          </a:p>
        </p:txBody>
      </p:sp>
    </p:spTree>
    <p:extLst>
      <p:ext uri="{BB962C8B-B14F-4D97-AF65-F5344CB8AC3E}">
        <p14:creationId xmlns:p14="http://schemas.microsoft.com/office/powerpoint/2010/main" val="405134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58" y="2617083"/>
            <a:ext cx="587705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esktop\初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63" y="1002305"/>
            <a:ext cx="3093417" cy="49841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esktop\登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22" y="1019751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波形 5"/>
          <p:cNvSpPr/>
          <p:nvPr/>
        </p:nvSpPr>
        <p:spPr>
          <a:xfrm>
            <a:off x="4196081" y="2566819"/>
            <a:ext cx="3444542" cy="70104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84534" y="1547630"/>
            <a:ext cx="439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穿越静流遇见你</a:t>
            </a:r>
          </a:p>
        </p:txBody>
      </p:sp>
    </p:spTree>
    <p:extLst>
      <p:ext uri="{BB962C8B-B14F-4D97-AF65-F5344CB8AC3E}">
        <p14:creationId xmlns:p14="http://schemas.microsoft.com/office/powerpoint/2010/main" val="1137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novo\Desktop\主界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3" y="1264255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5953760" y="0"/>
            <a:ext cx="609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90113" y="3251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pic>
        <p:nvPicPr>
          <p:cNvPr id="3075" name="Picture 3" descr="C:\Users\lenovo\Desktop\专注进行时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11" y="1264254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 flipV="1">
            <a:off x="3982720" y="2804160"/>
            <a:ext cx="4003040" cy="1727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17610" y="509786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旋转式专注时间设定</a:t>
            </a:r>
          </a:p>
        </p:txBody>
      </p:sp>
    </p:spTree>
    <p:extLst>
      <p:ext uri="{BB962C8B-B14F-4D97-AF65-F5344CB8AC3E}">
        <p14:creationId xmlns:p14="http://schemas.microsoft.com/office/powerpoint/2010/main" val="20924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1358900" y="-468532"/>
            <a:ext cx="3581400" cy="3581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1422400" y="-698500"/>
            <a:ext cx="4716838" cy="471683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1373" y="-1286328"/>
            <a:ext cx="6096001" cy="609600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683657" y="-1792240"/>
            <a:ext cx="7850140" cy="78501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-65863" y="107042"/>
            <a:ext cx="7895413" cy="246262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-65863" y="508000"/>
            <a:ext cx="7315559" cy="381725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-65863" y="909561"/>
            <a:ext cx="4011041" cy="514833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-65863" y="737066"/>
            <a:ext cx="3666794" cy="377271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034206" y="135650"/>
            <a:ext cx="6123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张精美场景待君挑选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8" name="Picture 14" descr="C:\Users\lenovo\Desktop\res\drawable\bg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6" y="1047651"/>
            <a:ext cx="1354781" cy="27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lenovo\Desktop\res\drawable\b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1" y="3932827"/>
            <a:ext cx="1354781" cy="270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lenovo\Desktop\res\drawable\bg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79" y="1058894"/>
            <a:ext cx="135478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lenovo\Desktop\res\drawable\bg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66" y="1058893"/>
            <a:ext cx="135478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lenovo\Desktop\res\drawable\bg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68" y="3925635"/>
            <a:ext cx="1359052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lenovo\Desktop\res\drawable\bg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30" y="1033267"/>
            <a:ext cx="1368576" cy="27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lenovo\Desktop\res\drawable\bg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68" y="3925635"/>
            <a:ext cx="1354781" cy="270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lenovo\Desktop\res\drawable\bg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31" y="1033267"/>
            <a:ext cx="135478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lenovo\Desktop\res\drawable\bg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62" y="3932827"/>
            <a:ext cx="1354781" cy="270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lenovo\Desktop\res\drawable\bg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08" y="3925633"/>
            <a:ext cx="1354781" cy="27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lenovo\Desktop\res\drawable\bg1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6" y="3932827"/>
            <a:ext cx="135478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lenovo\Desktop\res\drawable\bg1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1" y="1058894"/>
            <a:ext cx="1368576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lenovo\Desktop\右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55" y="1264253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enovo\Desktop\主界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2" y="1264254"/>
            <a:ext cx="3093417" cy="49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902960" y="0"/>
            <a:ext cx="7112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4057" y="477519"/>
            <a:ext cx="388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右划界面：背景切换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112" y="477520"/>
            <a:ext cx="309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sp>
        <p:nvSpPr>
          <p:cNvPr id="5" name="左箭头 4"/>
          <p:cNvSpPr/>
          <p:nvPr/>
        </p:nvSpPr>
        <p:spPr>
          <a:xfrm>
            <a:off x="3078480" y="3403600"/>
            <a:ext cx="1105049" cy="62992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3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68749" y="1908980"/>
            <a:ext cx="2248829" cy="4122623"/>
            <a:chOff x="1668749" y="1908980"/>
            <a:chExt cx="2248829" cy="4122623"/>
          </a:xfrm>
        </p:grpSpPr>
        <p:grpSp>
          <p:nvGrpSpPr>
            <p:cNvPr id="40" name="组合 39"/>
            <p:cNvGrpSpPr/>
            <p:nvPr/>
          </p:nvGrpSpPr>
          <p:grpSpPr>
            <a:xfrm>
              <a:off x="1668749" y="1908980"/>
              <a:ext cx="2248829" cy="4122623"/>
              <a:chOff x="1668749" y="1908980"/>
              <a:chExt cx="2248829" cy="412262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8749" y="1908980"/>
                <a:ext cx="2248829" cy="4122623"/>
              </a:xfrm>
              <a:prstGeom prst="rect">
                <a:avLst/>
              </a:prstGeom>
            </p:spPr>
          </p:pic>
          <p:sp>
            <p:nvSpPr>
              <p:cNvPr id="39" name="椭圆 38"/>
              <p:cNvSpPr/>
              <p:nvPr/>
            </p:nvSpPr>
            <p:spPr>
              <a:xfrm>
                <a:off x="2526793" y="5393467"/>
                <a:ext cx="532739" cy="53273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7" b="1589"/>
            <a:stretch/>
          </p:blipFill>
          <p:spPr>
            <a:xfrm>
              <a:off x="1799899" y="2616445"/>
              <a:ext cx="1970457" cy="2799760"/>
            </a:xfrm>
            <a:prstGeom prst="rect">
              <a:avLst/>
            </a:prstGeom>
          </p:spPr>
        </p:pic>
      </p:grpSp>
      <p:sp>
        <p:nvSpPr>
          <p:cNvPr id="9" name="椭圆 8"/>
          <p:cNvSpPr/>
          <p:nvPr/>
        </p:nvSpPr>
        <p:spPr>
          <a:xfrm>
            <a:off x="3022475" y="3766326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054395" y="413199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45631" y="4639747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3" name="直接连接符 12"/>
          <p:cNvCxnSpPr>
            <a:stCxn id="9" idx="7"/>
          </p:cNvCxnSpPr>
          <p:nvPr/>
        </p:nvCxnSpPr>
        <p:spPr>
          <a:xfrm flipV="1">
            <a:off x="3114659" y="3391196"/>
            <a:ext cx="1976872" cy="390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74" idx="6"/>
          </p:cNvCxnSpPr>
          <p:nvPr/>
        </p:nvCxnSpPr>
        <p:spPr>
          <a:xfrm>
            <a:off x="3625631" y="5251272"/>
            <a:ext cx="6890829" cy="5963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主人，请召唤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种萌宠等着你！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873275" y="5294380"/>
            <a:ext cx="4009365" cy="1106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2793163" y="2149962"/>
            <a:ext cx="5710757" cy="1169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171470" y="2275840"/>
            <a:ext cx="3198817" cy="673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526793" y="3820326"/>
            <a:ext cx="8095487" cy="7834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lenovo\Desktop\res\mipmap-hdpi\yinshi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81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enovo\Desktop\res\mipmap-hdpi\chuyi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35" y="5624739"/>
            <a:ext cx="1149889" cy="11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enovo\Desktop\res\mipmap-hdpi\gumingdijue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4337919"/>
            <a:ext cx="1127760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enovo\Desktop\res\mipmap-hdpi\maoerkunan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20" y="50151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lenovo\Desktop\res\mipmap-hdpi\maoerniang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114979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enovo\Desktop\res\mipmap-hdpi\maolaoshi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40" y="2475836"/>
            <a:ext cx="1270000" cy="16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lenovo\Desktop\res\mipmap-hdpi\moli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820" y="1199499"/>
            <a:ext cx="1359719" cy="13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lenovo\Desktop\res\mipmap-hdpi\pikaqiu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80" y="3072955"/>
            <a:ext cx="1229360" cy="122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lenovo\Desktop\res\mipmap-hdpi\wanzi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80" y="1291760"/>
            <a:ext cx="1234440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椭圆 54"/>
          <p:cNvSpPr/>
          <p:nvPr/>
        </p:nvSpPr>
        <p:spPr>
          <a:xfrm>
            <a:off x="2417108" y="4603747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982395" y="2877538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655595" y="324719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553631" y="4747747"/>
            <a:ext cx="4458409" cy="267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2727595" y="3633656"/>
            <a:ext cx="5121005" cy="783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678870" y="4337919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359195" y="443679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481631" y="5179272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801275" y="5150380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816395" y="489399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203126" y="2368999"/>
            <a:ext cx="8535994" cy="18882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7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6" grpId="0" uiExpand="1" build="p"/>
      <p:bldP spid="55" grpId="0" animBg="1"/>
      <p:bldP spid="56" grpId="0" animBg="1"/>
      <p:bldP spid="57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511</Words>
  <Application>Microsoft Office PowerPoint</Application>
  <PresentationFormat>宽屏</PresentationFormat>
  <Paragraphs>148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Calibri</vt:lpstr>
      <vt:lpstr>Calibri Light</vt:lpstr>
      <vt:lpstr>微软雅黑</vt:lpstr>
      <vt:lpstr>等线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Jiang Hui</cp:lastModifiedBy>
  <cp:revision>129</cp:revision>
  <dcterms:created xsi:type="dcterms:W3CDTF">2016-07-06T05:14:38Z</dcterms:created>
  <dcterms:modified xsi:type="dcterms:W3CDTF">2019-03-15T19:15:46Z</dcterms:modified>
</cp:coreProperties>
</file>